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4"/>
  </p:notesMasterIdLst>
  <p:sldIdLst>
    <p:sldId id="323" r:id="rId2"/>
    <p:sldId id="326" r:id="rId3"/>
    <p:sldId id="258" r:id="rId4"/>
    <p:sldId id="327" r:id="rId5"/>
    <p:sldId id="275" r:id="rId6"/>
    <p:sldId id="328" r:id="rId7"/>
    <p:sldId id="259" r:id="rId8"/>
    <p:sldId id="261" r:id="rId9"/>
    <p:sldId id="260" r:id="rId10"/>
    <p:sldId id="262" r:id="rId11"/>
    <p:sldId id="263" r:id="rId12"/>
    <p:sldId id="264" r:id="rId13"/>
    <p:sldId id="265" r:id="rId14"/>
    <p:sldId id="266" r:id="rId15"/>
    <p:sldId id="267" r:id="rId16"/>
    <p:sldId id="268" r:id="rId17"/>
    <p:sldId id="269" r:id="rId18"/>
    <p:sldId id="321" r:id="rId19"/>
    <p:sldId id="271" r:id="rId20"/>
    <p:sldId id="272" r:id="rId21"/>
    <p:sldId id="273" r:id="rId22"/>
    <p:sldId id="274" r:id="rId23"/>
    <p:sldId id="276" r:id="rId24"/>
    <p:sldId id="277" r:id="rId25"/>
    <p:sldId id="324" r:id="rId26"/>
    <p:sldId id="279" r:id="rId27"/>
    <p:sldId id="280" r:id="rId28"/>
    <p:sldId id="281" r:id="rId29"/>
    <p:sldId id="282" r:id="rId30"/>
    <p:sldId id="283" r:id="rId31"/>
    <p:sldId id="284" r:id="rId32"/>
    <p:sldId id="285" r:id="rId33"/>
    <p:sldId id="286" r:id="rId34"/>
    <p:sldId id="287" r:id="rId35"/>
    <p:sldId id="288" r:id="rId36"/>
    <p:sldId id="290" r:id="rId37"/>
    <p:sldId id="291" r:id="rId38"/>
    <p:sldId id="333" r:id="rId39"/>
    <p:sldId id="334" r:id="rId40"/>
    <p:sldId id="292" r:id="rId41"/>
    <p:sldId id="293" r:id="rId42"/>
    <p:sldId id="294" r:id="rId43"/>
    <p:sldId id="295" r:id="rId44"/>
    <p:sldId id="296" r:id="rId45"/>
    <p:sldId id="298" r:id="rId46"/>
    <p:sldId id="299" r:id="rId47"/>
    <p:sldId id="329" r:id="rId48"/>
    <p:sldId id="331"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32" r:id="rId66"/>
    <p:sldId id="330" r:id="rId67"/>
    <p:sldId id="316" r:id="rId68"/>
    <p:sldId id="317" r:id="rId69"/>
    <p:sldId id="318" r:id="rId70"/>
    <p:sldId id="319" r:id="rId71"/>
    <p:sldId id="320" r:id="rId72"/>
    <p:sldId id="289" r:id="rId73"/>
  </p:sldIdLst>
  <p:sldSz cx="9144000" cy="6858000" type="screen4x3"/>
  <p:notesSz cx="6858000" cy="9144000"/>
  <p:defaultTextStyle>
    <a:defPPr>
      <a:defRPr lang="en-GB"/>
    </a:defPPr>
    <a:lvl1pPr algn="ctr"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S Gothic" pitchFamily="49" charset="-128"/>
        <a:cs typeface="+mn-cs"/>
      </a:defRPr>
    </a:lvl1pPr>
    <a:lvl2pPr marL="742950" indent="-285750" algn="ctr"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S Gothic" pitchFamily="49" charset="-128"/>
        <a:cs typeface="+mn-cs"/>
      </a:defRPr>
    </a:lvl2pPr>
    <a:lvl3pPr marL="1143000" indent="-228600" algn="ctr"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S Gothic" pitchFamily="49" charset="-128"/>
        <a:cs typeface="+mn-cs"/>
      </a:defRPr>
    </a:lvl3pPr>
    <a:lvl4pPr marL="1600200" indent="-228600" algn="ctr"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S Gothic" pitchFamily="49" charset="-128"/>
        <a:cs typeface="+mn-cs"/>
      </a:defRPr>
    </a:lvl4pPr>
    <a:lvl5pPr marL="2057400" indent="-228600" algn="ctr"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S Gothic" pitchFamily="49" charset="-128"/>
        <a:cs typeface="+mn-cs"/>
      </a:defRPr>
    </a:lvl5pPr>
    <a:lvl6pPr marL="2286000" algn="l" defTabSz="914400" rtl="0" eaLnBrk="1" latinLnBrk="0" hangingPunct="1">
      <a:defRPr kern="1200">
        <a:solidFill>
          <a:schemeClr val="bg1"/>
        </a:solidFill>
        <a:latin typeface="Arial" charset="0"/>
        <a:ea typeface="MS Gothic" pitchFamily="49" charset="-128"/>
        <a:cs typeface="+mn-cs"/>
      </a:defRPr>
    </a:lvl6pPr>
    <a:lvl7pPr marL="2743200" algn="l" defTabSz="914400" rtl="0" eaLnBrk="1" latinLnBrk="0" hangingPunct="1">
      <a:defRPr kern="1200">
        <a:solidFill>
          <a:schemeClr val="bg1"/>
        </a:solidFill>
        <a:latin typeface="Arial" charset="0"/>
        <a:ea typeface="MS Gothic" pitchFamily="49" charset="-128"/>
        <a:cs typeface="+mn-cs"/>
      </a:defRPr>
    </a:lvl7pPr>
    <a:lvl8pPr marL="3200400" algn="l" defTabSz="914400" rtl="0" eaLnBrk="1" latinLnBrk="0" hangingPunct="1">
      <a:defRPr kern="1200">
        <a:solidFill>
          <a:schemeClr val="bg1"/>
        </a:solidFill>
        <a:latin typeface="Arial" charset="0"/>
        <a:ea typeface="MS Gothic" pitchFamily="49" charset="-128"/>
        <a:cs typeface="+mn-cs"/>
      </a:defRPr>
    </a:lvl8pPr>
    <a:lvl9pPr marL="3657600" algn="l" defTabSz="914400" rtl="0" eaLnBrk="1" latinLnBrk="0" hangingPunct="1">
      <a:defRPr kern="1200">
        <a:solidFill>
          <a:schemeClr val="bg1"/>
        </a:solidFill>
        <a:latin typeface="Arial" charset="0"/>
        <a:ea typeface="MS Gothic" pitchFamily="49"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3399"/>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66" d="100"/>
          <a:sy n="66" d="100"/>
        </p:scale>
        <p:origin x="-1272" y="-20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60" d="100"/>
        <a:sy n="60" d="100"/>
      </p:scale>
      <p:origin x="0" y="3830"/>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AutoShape 1"/>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360">
                <a:solidFill>
                  <a:srgbClr val="000000"/>
                </a:solidFill>
                <a:miter lim="800000"/>
                <a:headEnd/>
                <a:tailEnd/>
              </a14:hiddenLine>
            </a:ext>
          </a:extLst>
        </p:spPr>
        <p:txBody>
          <a:bodyPr wrap="none" anchor="ctr"/>
          <a:lstStyle/>
          <a:p>
            <a:endParaRPr lang="cs-CZ" altLang="cs-CZ"/>
          </a:p>
        </p:txBody>
      </p:sp>
      <p:sp>
        <p:nvSpPr>
          <p:cNvPr id="67587" name="AutoShape 2"/>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a:p>
        </p:txBody>
      </p:sp>
      <p:sp>
        <p:nvSpPr>
          <p:cNvPr id="67588" name="AutoShape 3"/>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a:p>
        </p:txBody>
      </p:sp>
      <p:sp>
        <p:nvSpPr>
          <p:cNvPr id="67589" name="AutoShape 4"/>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a:p>
        </p:txBody>
      </p:sp>
      <p:sp>
        <p:nvSpPr>
          <p:cNvPr id="67590" name="AutoShape 5"/>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a:p>
        </p:txBody>
      </p:sp>
      <p:sp>
        <p:nvSpPr>
          <p:cNvPr id="67591" name="AutoShape 6"/>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a:p>
        </p:txBody>
      </p:sp>
      <p:sp>
        <p:nvSpPr>
          <p:cNvPr id="67592" name="AutoShape 7"/>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a:p>
        </p:txBody>
      </p:sp>
      <p:sp>
        <p:nvSpPr>
          <p:cNvPr id="67593" name="AutoShape 8"/>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a:p>
        </p:txBody>
      </p:sp>
      <p:sp>
        <p:nvSpPr>
          <p:cNvPr id="67594" name="AutoShape 9"/>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a:p>
        </p:txBody>
      </p:sp>
      <p:sp>
        <p:nvSpPr>
          <p:cNvPr id="67595" name="AutoShape 10"/>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a:p>
        </p:txBody>
      </p:sp>
      <p:sp>
        <p:nvSpPr>
          <p:cNvPr id="67596" name="AutoShape 11"/>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a:p>
        </p:txBody>
      </p:sp>
      <p:sp>
        <p:nvSpPr>
          <p:cNvPr id="67597" name="AutoShape 12"/>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a:p>
        </p:txBody>
      </p:sp>
      <p:sp>
        <p:nvSpPr>
          <p:cNvPr id="67598" name="Text Box 13"/>
          <p:cNvSpPr txBox="1">
            <a:spLocks noChangeArrowheads="1"/>
          </p:cNvSpPr>
          <p:nvPr/>
        </p:nvSpPr>
        <p:spPr bwMode="auto">
          <a:xfrm>
            <a:off x="0" y="0"/>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a:p>
        </p:txBody>
      </p:sp>
      <p:sp>
        <p:nvSpPr>
          <p:cNvPr id="2062" name="Rectangle 14"/>
          <p:cNvSpPr>
            <a:spLocks noGrp="1" noChangeArrowheads="1"/>
          </p:cNvSpPr>
          <p:nvPr>
            <p:ph type="dt"/>
          </p:nvPr>
        </p:nvSpPr>
        <p:spPr bwMode="auto">
          <a:xfrm>
            <a:off x="3884613" y="0"/>
            <a:ext cx="2952750" cy="4381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pitchFamily="34" charset="0"/>
                <a:ea typeface="Arial Unicode MS" pitchFamily="34" charset="-128"/>
                <a:cs typeface="Arial Unicode MS" pitchFamily="34" charset="-128"/>
              </a:defRPr>
            </a:lvl1pPr>
          </a:lstStyle>
          <a:p>
            <a:pPr>
              <a:defRPr/>
            </a:pPr>
            <a:endParaRPr lang="en-US" altLang="cs-CZ"/>
          </a:p>
        </p:txBody>
      </p:sp>
      <p:sp>
        <p:nvSpPr>
          <p:cNvPr id="67600" name="Rectangle 15"/>
          <p:cNvSpPr>
            <a:spLocks noGrp="1" noRot="1" noChangeAspect="1" noChangeArrowheads="1"/>
          </p:cNvSpPr>
          <p:nvPr>
            <p:ph type="sldImg"/>
          </p:nvPr>
        </p:nvSpPr>
        <p:spPr bwMode="auto">
          <a:xfrm>
            <a:off x="1143000" y="685800"/>
            <a:ext cx="4552950" cy="3409950"/>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4" name="Rectangle 16"/>
          <p:cNvSpPr>
            <a:spLocks noGrp="1" noChangeArrowheads="1"/>
          </p:cNvSpPr>
          <p:nvPr>
            <p:ph type="body"/>
          </p:nvPr>
        </p:nvSpPr>
        <p:spPr bwMode="auto">
          <a:xfrm>
            <a:off x="685800" y="4343400"/>
            <a:ext cx="5467350" cy="4095750"/>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cs-CZ" altLang="cs-CZ" noProof="0" smtClean="0"/>
          </a:p>
        </p:txBody>
      </p:sp>
      <p:sp>
        <p:nvSpPr>
          <p:cNvPr id="67602" name="Text Box 17"/>
          <p:cNvSpPr txBox="1">
            <a:spLocks noChangeArrowheads="1"/>
          </p:cNvSpPr>
          <p:nvPr/>
        </p:nvSpPr>
        <p:spPr bwMode="auto">
          <a:xfrm>
            <a:off x="0" y="8683625"/>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a:p>
        </p:txBody>
      </p:sp>
      <p:sp>
        <p:nvSpPr>
          <p:cNvPr id="2066" name="Rectangle 18"/>
          <p:cNvSpPr>
            <a:spLocks noGrp="1" noChangeArrowheads="1"/>
          </p:cNvSpPr>
          <p:nvPr>
            <p:ph type="sldNum"/>
          </p:nvPr>
        </p:nvSpPr>
        <p:spPr bwMode="auto">
          <a:xfrm>
            <a:off x="3884613" y="8685213"/>
            <a:ext cx="2952750" cy="438150"/>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Calibri" pitchFamily="34" charset="0"/>
                <a:ea typeface="Arial Unicode MS" pitchFamily="34" charset="-128"/>
                <a:cs typeface="Arial Unicode MS" pitchFamily="34" charset="-128"/>
              </a:defRPr>
            </a:lvl1pPr>
          </a:lstStyle>
          <a:p>
            <a:pPr>
              <a:defRPr/>
            </a:pPr>
            <a:fld id="{989EDFE6-60A0-4E11-A266-06CA47220C8F}" type="slidenum">
              <a:rPr lang="en-US" altLang="cs-CZ"/>
              <a:pPr>
                <a:defRPr/>
              </a:pPr>
              <a:t>‹#›</a:t>
            </a:fld>
            <a:endParaRPr lang="en-US" altLang="cs-CZ"/>
          </a:p>
        </p:txBody>
      </p:sp>
    </p:spTree>
    <p:extLst>
      <p:ext uri="{BB962C8B-B14F-4D97-AF65-F5344CB8AC3E}">
        <p14:creationId xmlns:p14="http://schemas.microsoft.com/office/powerpoint/2010/main" val="2205173611"/>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1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73872533-7FCA-489D-8495-8F4914B75312}" type="slidenum">
              <a:rPr lang="en-US" altLang="cs-CZ" smtClean="0">
                <a:latin typeface="Calibri" pitchFamily="34" charset="0"/>
              </a:rPr>
              <a:pPr algn="r" eaLnBrk="1" hangingPunct="1">
                <a:spcBef>
                  <a:spcPct val="0"/>
                </a:spcBef>
              </a:pPr>
              <a:t>3</a:t>
            </a:fld>
            <a:endParaRPr lang="en-US" altLang="cs-CZ" smtClean="0">
              <a:latin typeface="Calibri" pitchFamily="34" charset="0"/>
            </a:endParaRPr>
          </a:p>
        </p:txBody>
      </p:sp>
      <p:sp>
        <p:nvSpPr>
          <p:cNvPr id="6861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cs-CZ" altLang="cs-CZ"/>
          </a:p>
        </p:txBody>
      </p:sp>
      <p:sp>
        <p:nvSpPr>
          <p:cNvPr id="68612" name="Rectangle 2"/>
          <p:cNvSpPr>
            <a:spLocks noGrp="1" noChangeArrowheads="1"/>
          </p:cNvSpPr>
          <p:nvPr>
            <p:ph type="body"/>
          </p:nvPr>
        </p:nvSpPr>
        <p:spPr>
          <a:xfrm>
            <a:off x="685800" y="4343400"/>
            <a:ext cx="5468938" cy="4097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1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C1ABAD4A-A5B6-4367-8B61-EFCE3ABA091A}" type="slidenum">
              <a:rPr lang="en-US" altLang="cs-CZ" smtClean="0">
                <a:latin typeface="Calibri" pitchFamily="34" charset="0"/>
              </a:rPr>
              <a:pPr algn="r" eaLnBrk="1" hangingPunct="1">
                <a:spcBef>
                  <a:spcPct val="0"/>
                </a:spcBef>
              </a:pPr>
              <a:t>14</a:t>
            </a:fld>
            <a:endParaRPr lang="en-US" altLang="cs-CZ" smtClean="0">
              <a:latin typeface="Calibri" pitchFamily="34" charset="0"/>
            </a:endParaRPr>
          </a:p>
        </p:txBody>
      </p:sp>
      <p:sp>
        <p:nvSpPr>
          <p:cNvPr id="76803" name="Text Box 1"/>
          <p:cNvSpPr txBox="1">
            <a:spLocks noChangeArrowheads="1"/>
          </p:cNvSpPr>
          <p:nvPr/>
        </p:nvSpPr>
        <p:spPr bwMode="auto">
          <a:xfrm>
            <a:off x="1143000" y="685800"/>
            <a:ext cx="4564063" cy="3421063"/>
          </a:xfrm>
          <a:prstGeom prst="rect">
            <a:avLst/>
          </a:prstGeom>
          <a:solidFill>
            <a:srgbClr val="FFFFFF"/>
          </a:solidFill>
          <a:ln w="9360">
            <a:solidFill>
              <a:srgbClr val="000000"/>
            </a:solidFill>
            <a:miter lim="800000"/>
            <a:headEnd/>
            <a:tailEnd/>
          </a:ln>
        </p:spPr>
        <p:txBody>
          <a:bodyPr wrap="none" anchor="ctr"/>
          <a:lstStyle/>
          <a:p>
            <a:endParaRPr lang="cs-CZ" altLang="cs-CZ"/>
          </a:p>
        </p:txBody>
      </p:sp>
      <p:sp>
        <p:nvSpPr>
          <p:cNvPr id="76804" name="Rectangle 2"/>
          <p:cNvSpPr>
            <a:spLocks noGrp="1" noChangeArrowheads="1"/>
          </p:cNvSpPr>
          <p:nvPr>
            <p:ph type="body"/>
          </p:nvPr>
        </p:nvSpPr>
        <p:spPr>
          <a:xfrm>
            <a:off x="685800" y="4343400"/>
            <a:ext cx="5468938" cy="4097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1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5EBA6B5F-3880-490F-AA3F-69D216DCA458}" type="slidenum">
              <a:rPr lang="en-US" altLang="cs-CZ" smtClean="0">
                <a:latin typeface="Calibri" pitchFamily="34" charset="0"/>
              </a:rPr>
              <a:pPr algn="r" eaLnBrk="1" hangingPunct="1">
                <a:spcBef>
                  <a:spcPct val="0"/>
                </a:spcBef>
              </a:pPr>
              <a:t>15</a:t>
            </a:fld>
            <a:endParaRPr lang="en-US" altLang="cs-CZ" smtClean="0">
              <a:latin typeface="Calibri" pitchFamily="34" charset="0"/>
            </a:endParaRPr>
          </a:p>
        </p:txBody>
      </p:sp>
      <p:sp>
        <p:nvSpPr>
          <p:cNvPr id="77827" name="Text Box 1"/>
          <p:cNvSpPr txBox="1">
            <a:spLocks noChangeArrowheads="1"/>
          </p:cNvSpPr>
          <p:nvPr/>
        </p:nvSpPr>
        <p:spPr bwMode="auto">
          <a:xfrm>
            <a:off x="1143000" y="685800"/>
            <a:ext cx="4567238" cy="3424238"/>
          </a:xfrm>
          <a:prstGeom prst="rect">
            <a:avLst/>
          </a:prstGeom>
          <a:solidFill>
            <a:srgbClr val="FFFFFF"/>
          </a:solidFill>
          <a:ln w="9360">
            <a:solidFill>
              <a:srgbClr val="000000"/>
            </a:solidFill>
            <a:miter lim="800000"/>
            <a:headEnd/>
            <a:tailEnd/>
          </a:ln>
        </p:spPr>
        <p:txBody>
          <a:bodyPr wrap="none" anchor="ctr"/>
          <a:lstStyle/>
          <a:p>
            <a:endParaRPr lang="cs-CZ" altLang="cs-CZ"/>
          </a:p>
        </p:txBody>
      </p:sp>
      <p:sp>
        <p:nvSpPr>
          <p:cNvPr id="77828" name="Rectangle 2"/>
          <p:cNvSpPr>
            <a:spLocks noGrp="1" noChangeArrowheads="1"/>
          </p:cNvSpPr>
          <p:nvPr>
            <p:ph type="body"/>
          </p:nvPr>
        </p:nvSpPr>
        <p:spPr>
          <a:xfrm>
            <a:off x="685800" y="4343400"/>
            <a:ext cx="5468938" cy="4097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1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ED143B3D-547A-4154-9E39-385BF51513E4}" type="slidenum">
              <a:rPr lang="en-US" altLang="cs-CZ" smtClean="0">
                <a:latin typeface="Calibri" pitchFamily="34" charset="0"/>
              </a:rPr>
              <a:pPr algn="r" eaLnBrk="1" hangingPunct="1">
                <a:spcBef>
                  <a:spcPct val="0"/>
                </a:spcBef>
              </a:pPr>
              <a:t>16</a:t>
            </a:fld>
            <a:endParaRPr lang="en-US" altLang="cs-CZ" smtClean="0">
              <a:latin typeface="Calibri" pitchFamily="34" charset="0"/>
            </a:endParaRPr>
          </a:p>
        </p:txBody>
      </p:sp>
      <p:sp>
        <p:nvSpPr>
          <p:cNvPr id="7885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cs-CZ" altLang="cs-CZ"/>
          </a:p>
        </p:txBody>
      </p:sp>
      <p:sp>
        <p:nvSpPr>
          <p:cNvPr id="78852" name="Rectangle 2"/>
          <p:cNvSpPr>
            <a:spLocks noGrp="1" noChangeArrowheads="1"/>
          </p:cNvSpPr>
          <p:nvPr>
            <p:ph type="body"/>
          </p:nvPr>
        </p:nvSpPr>
        <p:spPr>
          <a:xfrm>
            <a:off x="685800" y="4343400"/>
            <a:ext cx="5468938" cy="4097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1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8C5BA54B-0193-424D-9A29-086072674F1E}" type="slidenum">
              <a:rPr lang="en-US" altLang="cs-CZ" smtClean="0">
                <a:latin typeface="Calibri" pitchFamily="34" charset="0"/>
              </a:rPr>
              <a:pPr algn="r" eaLnBrk="1" hangingPunct="1">
                <a:spcBef>
                  <a:spcPct val="0"/>
                </a:spcBef>
              </a:pPr>
              <a:t>17</a:t>
            </a:fld>
            <a:endParaRPr lang="en-US" altLang="cs-CZ" smtClean="0">
              <a:latin typeface="Calibri" pitchFamily="34" charset="0"/>
            </a:endParaRPr>
          </a:p>
        </p:txBody>
      </p:sp>
      <p:sp>
        <p:nvSpPr>
          <p:cNvPr id="79875" name="Text Box 1"/>
          <p:cNvSpPr txBox="1">
            <a:spLocks noChangeArrowheads="1"/>
          </p:cNvSpPr>
          <p:nvPr/>
        </p:nvSpPr>
        <p:spPr bwMode="auto">
          <a:xfrm>
            <a:off x="1143000" y="685800"/>
            <a:ext cx="4564063" cy="3421063"/>
          </a:xfrm>
          <a:prstGeom prst="rect">
            <a:avLst/>
          </a:prstGeom>
          <a:solidFill>
            <a:srgbClr val="FFFFFF"/>
          </a:solidFill>
          <a:ln w="9360">
            <a:solidFill>
              <a:srgbClr val="000000"/>
            </a:solidFill>
            <a:miter lim="800000"/>
            <a:headEnd/>
            <a:tailEnd/>
          </a:ln>
        </p:spPr>
        <p:txBody>
          <a:bodyPr wrap="none" anchor="ctr"/>
          <a:lstStyle/>
          <a:p>
            <a:endParaRPr lang="cs-CZ" altLang="cs-CZ"/>
          </a:p>
        </p:txBody>
      </p:sp>
      <p:sp>
        <p:nvSpPr>
          <p:cNvPr id="79876" name="Rectangle 2"/>
          <p:cNvSpPr>
            <a:spLocks noGrp="1" noChangeArrowheads="1"/>
          </p:cNvSpPr>
          <p:nvPr>
            <p:ph type="body"/>
          </p:nvPr>
        </p:nvSpPr>
        <p:spPr>
          <a:xfrm>
            <a:off x="685800" y="4343400"/>
            <a:ext cx="5468938" cy="4097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18"/>
          <p:cNvSpPr txBox="1">
            <a:spLocks noGrp="1" noChangeArrowheads="1"/>
          </p:cNvSpPr>
          <p:nvPr/>
        </p:nvSpPr>
        <p:spPr bwMode="auto">
          <a:xfrm>
            <a:off x="3884613" y="8685213"/>
            <a:ext cx="29527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71732BE3-8BB5-4943-A1D9-EE8DA4A3A7A7}" type="slidenum">
              <a:rPr lang="en-US" altLang="cs-CZ">
                <a:latin typeface="Calibri" pitchFamily="34" charset="0"/>
                <a:ea typeface="Arial Unicode MS" pitchFamily="34" charset="-128"/>
                <a:cs typeface="Arial Unicode MS" pitchFamily="34" charset="-128"/>
              </a:rPr>
              <a:pPr algn="r" eaLnBrk="1" hangingPunct="1">
                <a:spcBef>
                  <a:spcPct val="0"/>
                </a:spcBef>
              </a:pPr>
              <a:t>18</a:t>
            </a:fld>
            <a:endParaRPr lang="en-US" altLang="cs-CZ">
              <a:latin typeface="Calibri" pitchFamily="34" charset="0"/>
              <a:ea typeface="Arial Unicode MS" pitchFamily="34" charset="-128"/>
              <a:cs typeface="Arial Unicode MS" pitchFamily="34" charset="-128"/>
            </a:endParaRPr>
          </a:p>
        </p:txBody>
      </p:sp>
      <p:sp>
        <p:nvSpPr>
          <p:cNvPr id="80899" name="Text Box 1"/>
          <p:cNvSpPr txBox="1">
            <a:spLocks noChangeArrowheads="1"/>
          </p:cNvSpPr>
          <p:nvPr/>
        </p:nvSpPr>
        <p:spPr bwMode="auto">
          <a:xfrm>
            <a:off x="1143000" y="685800"/>
            <a:ext cx="4570413" cy="3427413"/>
          </a:xfrm>
          <a:prstGeom prst="rect">
            <a:avLst/>
          </a:prstGeom>
          <a:solidFill>
            <a:srgbClr val="FFFFFF"/>
          </a:solidFill>
          <a:ln w="9360">
            <a:solidFill>
              <a:srgbClr val="000000"/>
            </a:solidFill>
            <a:miter lim="800000"/>
            <a:headEnd/>
            <a:tailEnd/>
          </a:ln>
        </p:spPr>
        <p:txBody>
          <a:bodyPr wrap="none" anchor="ctr"/>
          <a:lstStyle/>
          <a:p>
            <a:endParaRPr lang="cs-CZ" altLang="cs-CZ"/>
          </a:p>
        </p:txBody>
      </p:sp>
      <p:sp>
        <p:nvSpPr>
          <p:cNvPr id="80900" name="Rectangle 2"/>
          <p:cNvSpPr>
            <a:spLocks noGrp="1" noChangeArrowheads="1"/>
          </p:cNvSpPr>
          <p:nvPr>
            <p:ph type="body"/>
          </p:nvPr>
        </p:nvSpPr>
        <p:spPr>
          <a:xfrm>
            <a:off x="685800" y="4343400"/>
            <a:ext cx="5468938" cy="4097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1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1C486299-FC7B-47B2-BEC4-3D4DD211866C}" type="slidenum">
              <a:rPr lang="en-US" altLang="cs-CZ" smtClean="0">
                <a:latin typeface="Calibri" pitchFamily="34" charset="0"/>
              </a:rPr>
              <a:pPr algn="r" eaLnBrk="1" hangingPunct="1">
                <a:spcBef>
                  <a:spcPct val="0"/>
                </a:spcBef>
              </a:pPr>
              <a:t>19</a:t>
            </a:fld>
            <a:endParaRPr lang="en-US" altLang="cs-CZ" smtClean="0">
              <a:latin typeface="Calibri" pitchFamily="34" charset="0"/>
            </a:endParaRPr>
          </a:p>
        </p:txBody>
      </p:sp>
      <p:sp>
        <p:nvSpPr>
          <p:cNvPr id="81923" name="Text Box 1"/>
          <p:cNvSpPr txBox="1">
            <a:spLocks noChangeArrowheads="1"/>
          </p:cNvSpPr>
          <p:nvPr/>
        </p:nvSpPr>
        <p:spPr bwMode="auto">
          <a:xfrm>
            <a:off x="1143000" y="685800"/>
            <a:ext cx="4567238" cy="3424238"/>
          </a:xfrm>
          <a:prstGeom prst="rect">
            <a:avLst/>
          </a:prstGeom>
          <a:solidFill>
            <a:srgbClr val="FFFFFF"/>
          </a:solidFill>
          <a:ln w="9360">
            <a:solidFill>
              <a:srgbClr val="000000"/>
            </a:solidFill>
            <a:miter lim="800000"/>
            <a:headEnd/>
            <a:tailEnd/>
          </a:ln>
        </p:spPr>
        <p:txBody>
          <a:bodyPr wrap="none" anchor="ctr"/>
          <a:lstStyle/>
          <a:p>
            <a:endParaRPr lang="cs-CZ" altLang="cs-CZ"/>
          </a:p>
        </p:txBody>
      </p:sp>
      <p:sp>
        <p:nvSpPr>
          <p:cNvPr id="81924" name="Rectangle 2"/>
          <p:cNvSpPr>
            <a:spLocks noGrp="1" noChangeArrowheads="1"/>
          </p:cNvSpPr>
          <p:nvPr>
            <p:ph type="body"/>
          </p:nvPr>
        </p:nvSpPr>
        <p:spPr>
          <a:xfrm>
            <a:off x="685800" y="4343400"/>
            <a:ext cx="5468938" cy="4097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1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F9899AF0-40F1-4EEB-BD5C-A1060F0A0A65}" type="slidenum">
              <a:rPr lang="en-US" altLang="cs-CZ" smtClean="0">
                <a:latin typeface="Calibri" pitchFamily="34" charset="0"/>
              </a:rPr>
              <a:pPr algn="r" eaLnBrk="1" hangingPunct="1">
                <a:spcBef>
                  <a:spcPct val="0"/>
                </a:spcBef>
              </a:pPr>
              <a:t>20</a:t>
            </a:fld>
            <a:endParaRPr lang="en-US" altLang="cs-CZ" smtClean="0">
              <a:latin typeface="Calibri" pitchFamily="34" charset="0"/>
            </a:endParaRPr>
          </a:p>
        </p:txBody>
      </p:sp>
      <p:sp>
        <p:nvSpPr>
          <p:cNvPr id="82947" name="Text Box 1"/>
          <p:cNvSpPr txBox="1">
            <a:spLocks noChangeArrowheads="1"/>
          </p:cNvSpPr>
          <p:nvPr/>
        </p:nvSpPr>
        <p:spPr bwMode="auto">
          <a:xfrm>
            <a:off x="1143000" y="685800"/>
            <a:ext cx="4564063" cy="3421063"/>
          </a:xfrm>
          <a:prstGeom prst="rect">
            <a:avLst/>
          </a:prstGeom>
          <a:solidFill>
            <a:srgbClr val="FFFFFF"/>
          </a:solidFill>
          <a:ln w="9360">
            <a:solidFill>
              <a:srgbClr val="000000"/>
            </a:solidFill>
            <a:miter lim="800000"/>
            <a:headEnd/>
            <a:tailEnd/>
          </a:ln>
        </p:spPr>
        <p:txBody>
          <a:bodyPr wrap="none" anchor="ctr"/>
          <a:lstStyle/>
          <a:p>
            <a:endParaRPr lang="cs-CZ" altLang="cs-CZ"/>
          </a:p>
        </p:txBody>
      </p:sp>
      <p:sp>
        <p:nvSpPr>
          <p:cNvPr id="82948" name="Rectangle 2"/>
          <p:cNvSpPr>
            <a:spLocks noGrp="1" noChangeArrowheads="1"/>
          </p:cNvSpPr>
          <p:nvPr>
            <p:ph type="body"/>
          </p:nvPr>
        </p:nvSpPr>
        <p:spPr>
          <a:xfrm>
            <a:off x="685800" y="4343400"/>
            <a:ext cx="5468938" cy="4097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1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72359453-13BF-45AD-9396-B430DB1113B6}" type="slidenum">
              <a:rPr lang="en-US" altLang="cs-CZ" smtClean="0">
                <a:latin typeface="Calibri" pitchFamily="34" charset="0"/>
              </a:rPr>
              <a:pPr algn="r" eaLnBrk="1" hangingPunct="1">
                <a:spcBef>
                  <a:spcPct val="0"/>
                </a:spcBef>
              </a:pPr>
              <a:t>21</a:t>
            </a:fld>
            <a:endParaRPr lang="en-US" altLang="cs-CZ" smtClean="0">
              <a:latin typeface="Calibri" pitchFamily="34" charset="0"/>
            </a:endParaRPr>
          </a:p>
        </p:txBody>
      </p:sp>
      <p:sp>
        <p:nvSpPr>
          <p:cNvPr id="83971" name="Text Box 1"/>
          <p:cNvSpPr txBox="1">
            <a:spLocks noChangeArrowheads="1"/>
          </p:cNvSpPr>
          <p:nvPr/>
        </p:nvSpPr>
        <p:spPr bwMode="auto">
          <a:xfrm>
            <a:off x="1143000" y="685800"/>
            <a:ext cx="4564063" cy="3421063"/>
          </a:xfrm>
          <a:prstGeom prst="rect">
            <a:avLst/>
          </a:prstGeom>
          <a:solidFill>
            <a:srgbClr val="FFFFFF"/>
          </a:solidFill>
          <a:ln w="9360">
            <a:solidFill>
              <a:srgbClr val="000000"/>
            </a:solidFill>
            <a:miter lim="800000"/>
            <a:headEnd/>
            <a:tailEnd/>
          </a:ln>
        </p:spPr>
        <p:txBody>
          <a:bodyPr wrap="none" anchor="ctr"/>
          <a:lstStyle/>
          <a:p>
            <a:endParaRPr lang="cs-CZ" altLang="cs-CZ"/>
          </a:p>
        </p:txBody>
      </p:sp>
      <p:sp>
        <p:nvSpPr>
          <p:cNvPr id="83972" name="Rectangle 2"/>
          <p:cNvSpPr>
            <a:spLocks noGrp="1" noChangeArrowheads="1"/>
          </p:cNvSpPr>
          <p:nvPr>
            <p:ph type="body"/>
          </p:nvPr>
        </p:nvSpPr>
        <p:spPr>
          <a:xfrm>
            <a:off x="685800" y="4343400"/>
            <a:ext cx="5468938" cy="4097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1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C7DA6811-1F6C-4668-90C7-79634F3587D2}" type="slidenum">
              <a:rPr lang="en-US" altLang="cs-CZ" smtClean="0">
                <a:latin typeface="Calibri" pitchFamily="34" charset="0"/>
              </a:rPr>
              <a:pPr algn="r" eaLnBrk="1" hangingPunct="1">
                <a:spcBef>
                  <a:spcPct val="0"/>
                </a:spcBef>
              </a:pPr>
              <a:t>22</a:t>
            </a:fld>
            <a:endParaRPr lang="en-US" altLang="cs-CZ" smtClean="0">
              <a:latin typeface="Calibri" pitchFamily="34" charset="0"/>
            </a:endParaRPr>
          </a:p>
        </p:txBody>
      </p:sp>
      <p:sp>
        <p:nvSpPr>
          <p:cNvPr id="8499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cs-CZ" altLang="cs-CZ"/>
          </a:p>
        </p:txBody>
      </p:sp>
      <p:sp>
        <p:nvSpPr>
          <p:cNvPr id="84996" name="Rectangle 2"/>
          <p:cNvSpPr>
            <a:spLocks noGrp="1" noChangeArrowheads="1"/>
          </p:cNvSpPr>
          <p:nvPr>
            <p:ph type="body"/>
          </p:nvPr>
        </p:nvSpPr>
        <p:spPr>
          <a:xfrm>
            <a:off x="685800" y="4343400"/>
            <a:ext cx="5468938" cy="4097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1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55E73579-7633-45F1-AB0F-AA601EF85FFC}" type="slidenum">
              <a:rPr lang="en-US" altLang="cs-CZ" smtClean="0">
                <a:latin typeface="Calibri" pitchFamily="34" charset="0"/>
              </a:rPr>
              <a:pPr algn="r" eaLnBrk="1" hangingPunct="1">
                <a:spcBef>
                  <a:spcPct val="0"/>
                </a:spcBef>
              </a:pPr>
              <a:t>23</a:t>
            </a:fld>
            <a:endParaRPr lang="en-US" altLang="cs-CZ" smtClean="0">
              <a:latin typeface="Calibri" pitchFamily="34" charset="0"/>
            </a:endParaRPr>
          </a:p>
        </p:txBody>
      </p:sp>
      <p:sp>
        <p:nvSpPr>
          <p:cNvPr id="87043" name="Text Box 1"/>
          <p:cNvSpPr txBox="1">
            <a:spLocks noChangeArrowheads="1"/>
          </p:cNvSpPr>
          <p:nvPr/>
        </p:nvSpPr>
        <p:spPr bwMode="auto">
          <a:xfrm>
            <a:off x="1143000" y="685800"/>
            <a:ext cx="4564063" cy="3421063"/>
          </a:xfrm>
          <a:prstGeom prst="rect">
            <a:avLst/>
          </a:prstGeom>
          <a:solidFill>
            <a:srgbClr val="FFFFFF"/>
          </a:solidFill>
          <a:ln w="9360">
            <a:solidFill>
              <a:srgbClr val="000000"/>
            </a:solidFill>
            <a:miter lim="800000"/>
            <a:headEnd/>
            <a:tailEnd/>
          </a:ln>
        </p:spPr>
        <p:txBody>
          <a:bodyPr wrap="none" anchor="ctr"/>
          <a:lstStyle/>
          <a:p>
            <a:endParaRPr lang="cs-CZ" altLang="cs-CZ"/>
          </a:p>
        </p:txBody>
      </p:sp>
      <p:sp>
        <p:nvSpPr>
          <p:cNvPr id="87044" name="Rectangle 2"/>
          <p:cNvSpPr>
            <a:spLocks noGrp="1" noChangeArrowheads="1"/>
          </p:cNvSpPr>
          <p:nvPr>
            <p:ph type="body"/>
          </p:nvPr>
        </p:nvSpPr>
        <p:spPr>
          <a:xfrm>
            <a:off x="685800" y="4343400"/>
            <a:ext cx="5468938" cy="4097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1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A86E865B-9B2B-40F3-95DB-DBAEC02EE5DD}" type="slidenum">
              <a:rPr lang="en-US" altLang="cs-CZ" smtClean="0">
                <a:latin typeface="Calibri" pitchFamily="34" charset="0"/>
              </a:rPr>
              <a:pPr algn="r" eaLnBrk="1" hangingPunct="1">
                <a:spcBef>
                  <a:spcPct val="0"/>
                </a:spcBef>
              </a:pPr>
              <a:t>5</a:t>
            </a:fld>
            <a:endParaRPr lang="en-US" altLang="cs-CZ" smtClean="0">
              <a:latin typeface="Calibri" pitchFamily="34" charset="0"/>
            </a:endParaRPr>
          </a:p>
        </p:txBody>
      </p:sp>
      <p:sp>
        <p:nvSpPr>
          <p:cNvPr id="8601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cs-CZ" altLang="cs-CZ"/>
          </a:p>
        </p:txBody>
      </p:sp>
      <p:sp>
        <p:nvSpPr>
          <p:cNvPr id="86020" name="Rectangle 2"/>
          <p:cNvSpPr>
            <a:spLocks noGrp="1" noChangeArrowheads="1"/>
          </p:cNvSpPr>
          <p:nvPr>
            <p:ph type="body"/>
          </p:nvPr>
        </p:nvSpPr>
        <p:spPr>
          <a:xfrm>
            <a:off x="685800" y="4343400"/>
            <a:ext cx="5468938" cy="4097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1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9969F086-D0F0-4EB9-8B88-F012B021621F}" type="slidenum">
              <a:rPr lang="en-US" altLang="cs-CZ" smtClean="0">
                <a:latin typeface="Calibri" pitchFamily="34" charset="0"/>
              </a:rPr>
              <a:pPr algn="r" eaLnBrk="1" hangingPunct="1">
                <a:spcBef>
                  <a:spcPct val="0"/>
                </a:spcBef>
              </a:pPr>
              <a:t>24</a:t>
            </a:fld>
            <a:endParaRPr lang="en-US" altLang="cs-CZ" smtClean="0">
              <a:latin typeface="Calibri" pitchFamily="34" charset="0"/>
            </a:endParaRPr>
          </a:p>
        </p:txBody>
      </p:sp>
      <p:sp>
        <p:nvSpPr>
          <p:cNvPr id="8806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cs-CZ" altLang="cs-CZ"/>
          </a:p>
        </p:txBody>
      </p:sp>
      <p:sp>
        <p:nvSpPr>
          <p:cNvPr id="88068" name="Rectangle 2"/>
          <p:cNvSpPr>
            <a:spLocks noGrp="1" noChangeArrowheads="1"/>
          </p:cNvSpPr>
          <p:nvPr>
            <p:ph type="body"/>
          </p:nvPr>
        </p:nvSpPr>
        <p:spPr>
          <a:xfrm>
            <a:off x="685800" y="4343400"/>
            <a:ext cx="5468938" cy="4097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1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F66FA2A6-B4AE-4E07-BEA1-65C857BDE6F1}" type="slidenum">
              <a:rPr lang="en-US" altLang="cs-CZ" smtClean="0">
                <a:latin typeface="Calibri" pitchFamily="34" charset="0"/>
              </a:rPr>
              <a:pPr algn="r" eaLnBrk="1" hangingPunct="1">
                <a:spcBef>
                  <a:spcPct val="0"/>
                </a:spcBef>
              </a:pPr>
              <a:t>26</a:t>
            </a:fld>
            <a:endParaRPr lang="en-US" altLang="cs-CZ" smtClean="0">
              <a:latin typeface="Calibri" pitchFamily="34" charset="0"/>
            </a:endParaRPr>
          </a:p>
        </p:txBody>
      </p:sp>
      <p:sp>
        <p:nvSpPr>
          <p:cNvPr id="89091" name="Text Box 1"/>
          <p:cNvSpPr txBox="1">
            <a:spLocks noChangeArrowheads="1"/>
          </p:cNvSpPr>
          <p:nvPr/>
        </p:nvSpPr>
        <p:spPr bwMode="auto">
          <a:xfrm>
            <a:off x="1143000" y="685800"/>
            <a:ext cx="4560888" cy="3417888"/>
          </a:xfrm>
          <a:prstGeom prst="rect">
            <a:avLst/>
          </a:prstGeom>
          <a:solidFill>
            <a:srgbClr val="FFFFFF"/>
          </a:solidFill>
          <a:ln w="9360">
            <a:solidFill>
              <a:srgbClr val="000000"/>
            </a:solidFill>
            <a:miter lim="800000"/>
            <a:headEnd/>
            <a:tailEnd/>
          </a:ln>
        </p:spPr>
        <p:txBody>
          <a:bodyPr wrap="none" anchor="ctr"/>
          <a:lstStyle/>
          <a:p>
            <a:endParaRPr lang="cs-CZ" altLang="cs-CZ"/>
          </a:p>
        </p:txBody>
      </p:sp>
      <p:sp>
        <p:nvSpPr>
          <p:cNvPr id="89092" name="Rectangle 2"/>
          <p:cNvSpPr>
            <a:spLocks noGrp="1" noChangeArrowheads="1"/>
          </p:cNvSpPr>
          <p:nvPr>
            <p:ph type="body"/>
          </p:nvPr>
        </p:nvSpPr>
        <p:spPr>
          <a:xfrm>
            <a:off x="685800" y="4343400"/>
            <a:ext cx="5468938" cy="4097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1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E309082D-0B7E-48CF-BECC-1858AF76822B}" type="slidenum">
              <a:rPr lang="en-US" altLang="cs-CZ" smtClean="0">
                <a:latin typeface="Calibri" pitchFamily="34" charset="0"/>
              </a:rPr>
              <a:pPr algn="r" eaLnBrk="1" hangingPunct="1">
                <a:spcBef>
                  <a:spcPct val="0"/>
                </a:spcBef>
              </a:pPr>
              <a:t>27</a:t>
            </a:fld>
            <a:endParaRPr lang="en-US" altLang="cs-CZ" smtClean="0">
              <a:latin typeface="Calibri" pitchFamily="34" charset="0"/>
            </a:endParaRPr>
          </a:p>
        </p:txBody>
      </p:sp>
      <p:sp>
        <p:nvSpPr>
          <p:cNvPr id="9011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cs-CZ" altLang="cs-CZ"/>
          </a:p>
        </p:txBody>
      </p:sp>
      <p:sp>
        <p:nvSpPr>
          <p:cNvPr id="90116" name="Rectangle 2"/>
          <p:cNvSpPr>
            <a:spLocks noGrp="1" noChangeArrowheads="1"/>
          </p:cNvSpPr>
          <p:nvPr>
            <p:ph type="body"/>
          </p:nvPr>
        </p:nvSpPr>
        <p:spPr>
          <a:xfrm>
            <a:off x="685800" y="4343400"/>
            <a:ext cx="5468938" cy="4097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1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2B282C60-CB54-44E3-82AA-D1AECAB285F0}" type="slidenum">
              <a:rPr lang="en-US" altLang="cs-CZ" smtClean="0">
                <a:latin typeface="Calibri" pitchFamily="34" charset="0"/>
              </a:rPr>
              <a:pPr algn="r" eaLnBrk="1" hangingPunct="1">
                <a:spcBef>
                  <a:spcPct val="0"/>
                </a:spcBef>
              </a:pPr>
              <a:t>28</a:t>
            </a:fld>
            <a:endParaRPr lang="en-US" altLang="cs-CZ" smtClean="0">
              <a:latin typeface="Calibri" pitchFamily="34" charset="0"/>
            </a:endParaRPr>
          </a:p>
        </p:txBody>
      </p:sp>
      <p:sp>
        <p:nvSpPr>
          <p:cNvPr id="91139" name="Text Box 1"/>
          <p:cNvSpPr txBox="1">
            <a:spLocks noChangeArrowheads="1"/>
          </p:cNvSpPr>
          <p:nvPr/>
        </p:nvSpPr>
        <p:spPr bwMode="auto">
          <a:xfrm>
            <a:off x="1143000" y="685800"/>
            <a:ext cx="4564063" cy="3421063"/>
          </a:xfrm>
          <a:prstGeom prst="rect">
            <a:avLst/>
          </a:prstGeom>
          <a:solidFill>
            <a:srgbClr val="FFFFFF"/>
          </a:solidFill>
          <a:ln w="9360">
            <a:solidFill>
              <a:srgbClr val="000000"/>
            </a:solidFill>
            <a:miter lim="800000"/>
            <a:headEnd/>
            <a:tailEnd/>
          </a:ln>
        </p:spPr>
        <p:txBody>
          <a:bodyPr wrap="none" anchor="ctr"/>
          <a:lstStyle/>
          <a:p>
            <a:endParaRPr lang="cs-CZ" altLang="cs-CZ"/>
          </a:p>
        </p:txBody>
      </p:sp>
      <p:sp>
        <p:nvSpPr>
          <p:cNvPr id="91140" name="Rectangle 2"/>
          <p:cNvSpPr>
            <a:spLocks noGrp="1" noChangeArrowheads="1"/>
          </p:cNvSpPr>
          <p:nvPr>
            <p:ph type="body"/>
          </p:nvPr>
        </p:nvSpPr>
        <p:spPr>
          <a:xfrm>
            <a:off x="685800" y="4343400"/>
            <a:ext cx="5468938" cy="4097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1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B6111BA2-EBB9-434D-9320-ED39C4743044}" type="slidenum">
              <a:rPr lang="en-US" altLang="cs-CZ" smtClean="0">
                <a:latin typeface="Calibri" pitchFamily="34" charset="0"/>
              </a:rPr>
              <a:pPr algn="r" eaLnBrk="1" hangingPunct="1">
                <a:spcBef>
                  <a:spcPct val="0"/>
                </a:spcBef>
              </a:pPr>
              <a:t>29</a:t>
            </a:fld>
            <a:endParaRPr lang="en-US" altLang="cs-CZ" smtClean="0">
              <a:latin typeface="Calibri" pitchFamily="34" charset="0"/>
            </a:endParaRPr>
          </a:p>
        </p:txBody>
      </p:sp>
      <p:sp>
        <p:nvSpPr>
          <p:cNvPr id="92163" name="Text Box 1"/>
          <p:cNvSpPr txBox="1">
            <a:spLocks noChangeArrowheads="1"/>
          </p:cNvSpPr>
          <p:nvPr/>
        </p:nvSpPr>
        <p:spPr bwMode="auto">
          <a:xfrm>
            <a:off x="1143000" y="685800"/>
            <a:ext cx="4565650" cy="3422650"/>
          </a:xfrm>
          <a:prstGeom prst="rect">
            <a:avLst/>
          </a:prstGeom>
          <a:solidFill>
            <a:srgbClr val="FFFFFF"/>
          </a:solidFill>
          <a:ln w="9360">
            <a:solidFill>
              <a:srgbClr val="000000"/>
            </a:solidFill>
            <a:miter lim="800000"/>
            <a:headEnd/>
            <a:tailEnd/>
          </a:ln>
        </p:spPr>
        <p:txBody>
          <a:bodyPr wrap="none" anchor="ctr"/>
          <a:lstStyle/>
          <a:p>
            <a:endParaRPr lang="cs-CZ" altLang="cs-CZ"/>
          </a:p>
        </p:txBody>
      </p:sp>
      <p:sp>
        <p:nvSpPr>
          <p:cNvPr id="92164" name="Rectangle 2"/>
          <p:cNvSpPr>
            <a:spLocks noGrp="1" noChangeArrowheads="1"/>
          </p:cNvSpPr>
          <p:nvPr>
            <p:ph type="body"/>
          </p:nvPr>
        </p:nvSpPr>
        <p:spPr>
          <a:xfrm>
            <a:off x="685800" y="4343400"/>
            <a:ext cx="5468938" cy="4097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1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3BBEF28F-C4D9-4FE8-8C29-BFD92E2286AD}" type="slidenum">
              <a:rPr lang="en-US" altLang="cs-CZ" smtClean="0">
                <a:latin typeface="Calibri" pitchFamily="34" charset="0"/>
              </a:rPr>
              <a:pPr algn="r" eaLnBrk="1" hangingPunct="1">
                <a:spcBef>
                  <a:spcPct val="0"/>
                </a:spcBef>
              </a:pPr>
              <a:t>30</a:t>
            </a:fld>
            <a:endParaRPr lang="en-US" altLang="cs-CZ" smtClean="0">
              <a:latin typeface="Calibri" pitchFamily="34" charset="0"/>
            </a:endParaRPr>
          </a:p>
        </p:txBody>
      </p:sp>
      <p:sp>
        <p:nvSpPr>
          <p:cNvPr id="93187" name="Text Box 1"/>
          <p:cNvSpPr txBox="1">
            <a:spLocks noChangeArrowheads="1"/>
          </p:cNvSpPr>
          <p:nvPr/>
        </p:nvSpPr>
        <p:spPr bwMode="auto">
          <a:xfrm>
            <a:off x="1143000" y="685800"/>
            <a:ext cx="4565650" cy="3422650"/>
          </a:xfrm>
          <a:prstGeom prst="rect">
            <a:avLst/>
          </a:prstGeom>
          <a:solidFill>
            <a:srgbClr val="FFFFFF"/>
          </a:solidFill>
          <a:ln w="9360">
            <a:solidFill>
              <a:srgbClr val="000000"/>
            </a:solidFill>
            <a:miter lim="800000"/>
            <a:headEnd/>
            <a:tailEnd/>
          </a:ln>
        </p:spPr>
        <p:txBody>
          <a:bodyPr wrap="none" anchor="ctr"/>
          <a:lstStyle/>
          <a:p>
            <a:endParaRPr lang="cs-CZ" altLang="cs-CZ"/>
          </a:p>
        </p:txBody>
      </p:sp>
      <p:sp>
        <p:nvSpPr>
          <p:cNvPr id="93188" name="Rectangle 2"/>
          <p:cNvSpPr>
            <a:spLocks noGrp="1" noChangeArrowheads="1"/>
          </p:cNvSpPr>
          <p:nvPr>
            <p:ph type="body"/>
          </p:nvPr>
        </p:nvSpPr>
        <p:spPr>
          <a:xfrm>
            <a:off x="685800" y="4343400"/>
            <a:ext cx="5468938" cy="4097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1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A79F90F8-55FB-413A-8D33-300D7A03B337}" type="slidenum">
              <a:rPr lang="en-US" altLang="cs-CZ" smtClean="0">
                <a:latin typeface="Calibri" pitchFamily="34" charset="0"/>
              </a:rPr>
              <a:pPr algn="r" eaLnBrk="1" hangingPunct="1">
                <a:spcBef>
                  <a:spcPct val="0"/>
                </a:spcBef>
              </a:pPr>
              <a:t>31</a:t>
            </a:fld>
            <a:endParaRPr lang="en-US" altLang="cs-CZ" smtClean="0">
              <a:latin typeface="Calibri" pitchFamily="34" charset="0"/>
            </a:endParaRPr>
          </a:p>
        </p:txBody>
      </p:sp>
      <p:sp>
        <p:nvSpPr>
          <p:cNvPr id="94211" name="Text Box 1"/>
          <p:cNvSpPr txBox="1">
            <a:spLocks noChangeArrowheads="1"/>
          </p:cNvSpPr>
          <p:nvPr/>
        </p:nvSpPr>
        <p:spPr bwMode="auto">
          <a:xfrm>
            <a:off x="1143000" y="685800"/>
            <a:ext cx="4565650" cy="3422650"/>
          </a:xfrm>
          <a:prstGeom prst="rect">
            <a:avLst/>
          </a:prstGeom>
          <a:solidFill>
            <a:srgbClr val="FFFFFF"/>
          </a:solidFill>
          <a:ln w="9360">
            <a:solidFill>
              <a:srgbClr val="000000"/>
            </a:solidFill>
            <a:miter lim="800000"/>
            <a:headEnd/>
            <a:tailEnd/>
          </a:ln>
        </p:spPr>
        <p:txBody>
          <a:bodyPr wrap="none" anchor="ctr"/>
          <a:lstStyle/>
          <a:p>
            <a:endParaRPr lang="cs-CZ" altLang="cs-CZ"/>
          </a:p>
        </p:txBody>
      </p:sp>
      <p:sp>
        <p:nvSpPr>
          <p:cNvPr id="94212" name="Rectangle 2"/>
          <p:cNvSpPr>
            <a:spLocks noGrp="1" noChangeArrowheads="1"/>
          </p:cNvSpPr>
          <p:nvPr>
            <p:ph type="body"/>
          </p:nvPr>
        </p:nvSpPr>
        <p:spPr>
          <a:xfrm>
            <a:off x="685800" y="4343400"/>
            <a:ext cx="5468938" cy="4097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1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36164DCD-6011-4A9E-B678-35EFC3001A52}" type="slidenum">
              <a:rPr lang="en-US" altLang="cs-CZ" smtClean="0">
                <a:latin typeface="Calibri" pitchFamily="34" charset="0"/>
              </a:rPr>
              <a:pPr algn="r" eaLnBrk="1" hangingPunct="1">
                <a:spcBef>
                  <a:spcPct val="0"/>
                </a:spcBef>
              </a:pPr>
              <a:t>32</a:t>
            </a:fld>
            <a:endParaRPr lang="en-US" altLang="cs-CZ" smtClean="0">
              <a:latin typeface="Calibri" pitchFamily="34" charset="0"/>
            </a:endParaRPr>
          </a:p>
        </p:txBody>
      </p:sp>
      <p:sp>
        <p:nvSpPr>
          <p:cNvPr id="95235" name="Text Box 1"/>
          <p:cNvSpPr txBox="1">
            <a:spLocks noChangeArrowheads="1"/>
          </p:cNvSpPr>
          <p:nvPr/>
        </p:nvSpPr>
        <p:spPr bwMode="auto">
          <a:xfrm>
            <a:off x="1143000" y="685800"/>
            <a:ext cx="4564063" cy="3421063"/>
          </a:xfrm>
          <a:prstGeom prst="rect">
            <a:avLst/>
          </a:prstGeom>
          <a:solidFill>
            <a:srgbClr val="FFFFFF"/>
          </a:solidFill>
          <a:ln w="9360">
            <a:solidFill>
              <a:srgbClr val="000000"/>
            </a:solidFill>
            <a:miter lim="800000"/>
            <a:headEnd/>
            <a:tailEnd/>
          </a:ln>
        </p:spPr>
        <p:txBody>
          <a:bodyPr wrap="none" anchor="ctr"/>
          <a:lstStyle/>
          <a:p>
            <a:endParaRPr lang="cs-CZ" altLang="cs-CZ"/>
          </a:p>
        </p:txBody>
      </p:sp>
      <p:sp>
        <p:nvSpPr>
          <p:cNvPr id="95236" name="Rectangle 2"/>
          <p:cNvSpPr>
            <a:spLocks noGrp="1" noChangeArrowheads="1"/>
          </p:cNvSpPr>
          <p:nvPr>
            <p:ph type="body"/>
          </p:nvPr>
        </p:nvSpPr>
        <p:spPr>
          <a:xfrm>
            <a:off x="685800" y="4343400"/>
            <a:ext cx="5468938" cy="4097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1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1587E20D-04C1-4CBE-BCDA-D51AC2E3AEA4}" type="slidenum">
              <a:rPr lang="en-US" altLang="cs-CZ" smtClean="0">
                <a:latin typeface="Calibri" pitchFamily="34" charset="0"/>
              </a:rPr>
              <a:pPr algn="r" eaLnBrk="1" hangingPunct="1">
                <a:spcBef>
                  <a:spcPct val="0"/>
                </a:spcBef>
              </a:pPr>
              <a:t>33</a:t>
            </a:fld>
            <a:endParaRPr lang="en-US" altLang="cs-CZ" smtClean="0">
              <a:latin typeface="Calibri" pitchFamily="34" charset="0"/>
            </a:endParaRPr>
          </a:p>
        </p:txBody>
      </p:sp>
      <p:sp>
        <p:nvSpPr>
          <p:cNvPr id="96259" name="Text Box 1"/>
          <p:cNvSpPr txBox="1">
            <a:spLocks noChangeArrowheads="1"/>
          </p:cNvSpPr>
          <p:nvPr/>
        </p:nvSpPr>
        <p:spPr bwMode="auto">
          <a:xfrm>
            <a:off x="1143000" y="685800"/>
            <a:ext cx="4564063" cy="3421063"/>
          </a:xfrm>
          <a:prstGeom prst="rect">
            <a:avLst/>
          </a:prstGeom>
          <a:solidFill>
            <a:srgbClr val="FFFFFF"/>
          </a:solidFill>
          <a:ln w="9360">
            <a:solidFill>
              <a:srgbClr val="000000"/>
            </a:solidFill>
            <a:miter lim="800000"/>
            <a:headEnd/>
            <a:tailEnd/>
          </a:ln>
        </p:spPr>
        <p:txBody>
          <a:bodyPr wrap="none" anchor="ctr"/>
          <a:lstStyle/>
          <a:p>
            <a:endParaRPr lang="cs-CZ" altLang="cs-CZ"/>
          </a:p>
        </p:txBody>
      </p:sp>
      <p:sp>
        <p:nvSpPr>
          <p:cNvPr id="96260" name="Rectangle 2"/>
          <p:cNvSpPr>
            <a:spLocks noGrp="1" noChangeArrowheads="1"/>
          </p:cNvSpPr>
          <p:nvPr>
            <p:ph type="body"/>
          </p:nvPr>
        </p:nvSpPr>
        <p:spPr>
          <a:xfrm>
            <a:off x="685800" y="4343400"/>
            <a:ext cx="5468938" cy="4097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1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76B51C9C-E710-4BCF-A2B6-8FFFD141F197}" type="slidenum">
              <a:rPr lang="en-US" altLang="cs-CZ" smtClean="0">
                <a:latin typeface="Calibri" pitchFamily="34" charset="0"/>
              </a:rPr>
              <a:pPr algn="r" eaLnBrk="1" hangingPunct="1">
                <a:spcBef>
                  <a:spcPct val="0"/>
                </a:spcBef>
              </a:pPr>
              <a:t>34</a:t>
            </a:fld>
            <a:endParaRPr lang="en-US" altLang="cs-CZ" smtClean="0">
              <a:latin typeface="Calibri" pitchFamily="34" charset="0"/>
            </a:endParaRPr>
          </a:p>
        </p:txBody>
      </p:sp>
      <p:sp>
        <p:nvSpPr>
          <p:cNvPr id="97283" name="Text Box 1"/>
          <p:cNvSpPr txBox="1">
            <a:spLocks noChangeArrowheads="1"/>
          </p:cNvSpPr>
          <p:nvPr/>
        </p:nvSpPr>
        <p:spPr bwMode="auto">
          <a:xfrm>
            <a:off x="1143000" y="685800"/>
            <a:ext cx="4564063" cy="3421063"/>
          </a:xfrm>
          <a:prstGeom prst="rect">
            <a:avLst/>
          </a:prstGeom>
          <a:solidFill>
            <a:srgbClr val="FFFFFF"/>
          </a:solidFill>
          <a:ln w="9360">
            <a:solidFill>
              <a:srgbClr val="000000"/>
            </a:solidFill>
            <a:miter lim="800000"/>
            <a:headEnd/>
            <a:tailEnd/>
          </a:ln>
        </p:spPr>
        <p:txBody>
          <a:bodyPr wrap="none" anchor="ctr"/>
          <a:lstStyle/>
          <a:p>
            <a:endParaRPr lang="cs-CZ" altLang="cs-CZ"/>
          </a:p>
        </p:txBody>
      </p:sp>
      <p:sp>
        <p:nvSpPr>
          <p:cNvPr id="97284" name="Rectangle 2"/>
          <p:cNvSpPr>
            <a:spLocks noGrp="1" noChangeArrowheads="1"/>
          </p:cNvSpPr>
          <p:nvPr>
            <p:ph type="body"/>
          </p:nvPr>
        </p:nvSpPr>
        <p:spPr>
          <a:xfrm>
            <a:off x="685800" y="4343400"/>
            <a:ext cx="5468938" cy="4097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1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734F6AD9-2C72-4B36-AA58-201B8389194F}" type="slidenum">
              <a:rPr lang="en-US" altLang="cs-CZ" smtClean="0">
                <a:latin typeface="Calibri" pitchFamily="34" charset="0"/>
              </a:rPr>
              <a:pPr algn="r" eaLnBrk="1" hangingPunct="1">
                <a:spcBef>
                  <a:spcPct val="0"/>
                </a:spcBef>
              </a:pPr>
              <a:t>7</a:t>
            </a:fld>
            <a:endParaRPr lang="en-US" altLang="cs-CZ" smtClean="0">
              <a:latin typeface="Calibri" pitchFamily="34" charset="0"/>
            </a:endParaRPr>
          </a:p>
        </p:txBody>
      </p:sp>
      <p:sp>
        <p:nvSpPr>
          <p:cNvPr id="6963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cs-CZ" altLang="cs-CZ"/>
          </a:p>
        </p:txBody>
      </p:sp>
      <p:sp>
        <p:nvSpPr>
          <p:cNvPr id="69636" name="Rectangle 2"/>
          <p:cNvSpPr>
            <a:spLocks noGrp="1" noChangeArrowheads="1"/>
          </p:cNvSpPr>
          <p:nvPr>
            <p:ph type="body"/>
          </p:nvPr>
        </p:nvSpPr>
        <p:spPr>
          <a:xfrm>
            <a:off x="685800" y="4343400"/>
            <a:ext cx="5468938" cy="4097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1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A99C3258-4318-4253-BA20-25CCB4C5E8B6}" type="slidenum">
              <a:rPr lang="en-US" altLang="cs-CZ" smtClean="0">
                <a:latin typeface="Calibri" pitchFamily="34" charset="0"/>
              </a:rPr>
              <a:pPr algn="r" eaLnBrk="1" hangingPunct="1">
                <a:spcBef>
                  <a:spcPct val="0"/>
                </a:spcBef>
              </a:pPr>
              <a:t>35</a:t>
            </a:fld>
            <a:endParaRPr lang="en-US" altLang="cs-CZ" smtClean="0">
              <a:latin typeface="Calibri" pitchFamily="34" charset="0"/>
            </a:endParaRPr>
          </a:p>
        </p:txBody>
      </p:sp>
      <p:sp>
        <p:nvSpPr>
          <p:cNvPr id="98307" name="Text Box 1"/>
          <p:cNvSpPr txBox="1">
            <a:spLocks noChangeArrowheads="1"/>
          </p:cNvSpPr>
          <p:nvPr/>
        </p:nvSpPr>
        <p:spPr bwMode="auto">
          <a:xfrm>
            <a:off x="1143000" y="685800"/>
            <a:ext cx="4564063" cy="3421063"/>
          </a:xfrm>
          <a:prstGeom prst="rect">
            <a:avLst/>
          </a:prstGeom>
          <a:solidFill>
            <a:srgbClr val="FFFFFF"/>
          </a:solidFill>
          <a:ln w="9360">
            <a:solidFill>
              <a:srgbClr val="000000"/>
            </a:solidFill>
            <a:miter lim="800000"/>
            <a:headEnd/>
            <a:tailEnd/>
          </a:ln>
        </p:spPr>
        <p:txBody>
          <a:bodyPr wrap="none" anchor="ctr"/>
          <a:lstStyle/>
          <a:p>
            <a:endParaRPr lang="cs-CZ" altLang="cs-CZ"/>
          </a:p>
        </p:txBody>
      </p:sp>
      <p:sp>
        <p:nvSpPr>
          <p:cNvPr id="98308" name="Rectangle 2"/>
          <p:cNvSpPr>
            <a:spLocks noGrp="1" noChangeArrowheads="1"/>
          </p:cNvSpPr>
          <p:nvPr>
            <p:ph type="body"/>
          </p:nvPr>
        </p:nvSpPr>
        <p:spPr>
          <a:xfrm>
            <a:off x="685800" y="4343400"/>
            <a:ext cx="5468938" cy="4097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1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7C614C14-675A-4841-89E7-059FB9A50446}" type="slidenum">
              <a:rPr lang="en-US" altLang="cs-CZ" smtClean="0">
                <a:latin typeface="Calibri" pitchFamily="34" charset="0"/>
              </a:rPr>
              <a:pPr algn="r" eaLnBrk="1" hangingPunct="1">
                <a:spcBef>
                  <a:spcPct val="0"/>
                </a:spcBef>
              </a:pPr>
              <a:t>36</a:t>
            </a:fld>
            <a:endParaRPr lang="en-US" altLang="cs-CZ" smtClean="0">
              <a:latin typeface="Calibri" pitchFamily="34" charset="0"/>
            </a:endParaRPr>
          </a:p>
        </p:txBody>
      </p:sp>
      <p:sp>
        <p:nvSpPr>
          <p:cNvPr id="100355" name="Text Box 1"/>
          <p:cNvSpPr txBox="1">
            <a:spLocks noChangeArrowheads="1"/>
          </p:cNvSpPr>
          <p:nvPr/>
        </p:nvSpPr>
        <p:spPr bwMode="auto">
          <a:xfrm>
            <a:off x="1143000" y="685800"/>
            <a:ext cx="4564063" cy="3421063"/>
          </a:xfrm>
          <a:prstGeom prst="rect">
            <a:avLst/>
          </a:prstGeom>
          <a:solidFill>
            <a:srgbClr val="FFFFFF"/>
          </a:solidFill>
          <a:ln w="9360">
            <a:solidFill>
              <a:srgbClr val="000000"/>
            </a:solidFill>
            <a:miter lim="800000"/>
            <a:headEnd/>
            <a:tailEnd/>
          </a:ln>
        </p:spPr>
        <p:txBody>
          <a:bodyPr wrap="none" anchor="ctr"/>
          <a:lstStyle/>
          <a:p>
            <a:endParaRPr lang="cs-CZ" altLang="cs-CZ"/>
          </a:p>
        </p:txBody>
      </p:sp>
      <p:sp>
        <p:nvSpPr>
          <p:cNvPr id="100356" name="Rectangle 2"/>
          <p:cNvSpPr>
            <a:spLocks noGrp="1" noChangeArrowheads="1"/>
          </p:cNvSpPr>
          <p:nvPr>
            <p:ph type="body"/>
          </p:nvPr>
        </p:nvSpPr>
        <p:spPr>
          <a:xfrm>
            <a:off x="685800" y="4343400"/>
            <a:ext cx="5468938" cy="4097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8" name="Rectangle 1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154880C2-8A40-480B-9D36-7F9DBB7E46C5}" type="slidenum">
              <a:rPr lang="en-US" altLang="cs-CZ" smtClean="0">
                <a:latin typeface="Calibri" pitchFamily="34" charset="0"/>
              </a:rPr>
              <a:pPr algn="r" eaLnBrk="1" hangingPunct="1">
                <a:spcBef>
                  <a:spcPct val="0"/>
                </a:spcBef>
              </a:pPr>
              <a:t>37</a:t>
            </a:fld>
            <a:endParaRPr lang="en-US" altLang="cs-CZ" smtClean="0">
              <a:latin typeface="Calibri" pitchFamily="34" charset="0"/>
            </a:endParaRPr>
          </a:p>
        </p:txBody>
      </p:sp>
      <p:sp>
        <p:nvSpPr>
          <p:cNvPr id="101379" name="Text Box 1"/>
          <p:cNvSpPr txBox="1">
            <a:spLocks noChangeArrowheads="1"/>
          </p:cNvSpPr>
          <p:nvPr/>
        </p:nvSpPr>
        <p:spPr bwMode="auto">
          <a:xfrm>
            <a:off x="1143000" y="685800"/>
            <a:ext cx="4564063" cy="3421063"/>
          </a:xfrm>
          <a:prstGeom prst="rect">
            <a:avLst/>
          </a:prstGeom>
          <a:solidFill>
            <a:srgbClr val="FFFFFF"/>
          </a:solidFill>
          <a:ln w="9360">
            <a:solidFill>
              <a:srgbClr val="000000"/>
            </a:solidFill>
            <a:miter lim="800000"/>
            <a:headEnd/>
            <a:tailEnd/>
          </a:ln>
        </p:spPr>
        <p:txBody>
          <a:bodyPr wrap="none" anchor="ctr"/>
          <a:lstStyle/>
          <a:p>
            <a:endParaRPr lang="cs-CZ" altLang="cs-CZ"/>
          </a:p>
        </p:txBody>
      </p:sp>
      <p:sp>
        <p:nvSpPr>
          <p:cNvPr id="101380" name="Rectangle 2"/>
          <p:cNvSpPr>
            <a:spLocks noGrp="1" noChangeArrowheads="1"/>
          </p:cNvSpPr>
          <p:nvPr>
            <p:ph type="body"/>
          </p:nvPr>
        </p:nvSpPr>
        <p:spPr>
          <a:xfrm>
            <a:off x="685800" y="4343400"/>
            <a:ext cx="5468938" cy="4097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2" name="Rectangle 1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C7F37EF9-9508-42FC-900C-A9117335BE04}" type="slidenum">
              <a:rPr lang="en-US" altLang="cs-CZ" smtClean="0">
                <a:latin typeface="Calibri" pitchFamily="34" charset="0"/>
              </a:rPr>
              <a:pPr algn="r" eaLnBrk="1" hangingPunct="1">
                <a:spcBef>
                  <a:spcPct val="0"/>
                </a:spcBef>
              </a:pPr>
              <a:t>40</a:t>
            </a:fld>
            <a:endParaRPr lang="en-US" altLang="cs-CZ" smtClean="0">
              <a:latin typeface="Calibri" pitchFamily="34" charset="0"/>
            </a:endParaRPr>
          </a:p>
        </p:txBody>
      </p:sp>
      <p:sp>
        <p:nvSpPr>
          <p:cNvPr id="102403" name="Text Box 1"/>
          <p:cNvSpPr txBox="1">
            <a:spLocks noChangeArrowheads="1"/>
          </p:cNvSpPr>
          <p:nvPr/>
        </p:nvSpPr>
        <p:spPr bwMode="auto">
          <a:xfrm>
            <a:off x="1143000" y="685800"/>
            <a:ext cx="4564063" cy="3421063"/>
          </a:xfrm>
          <a:prstGeom prst="rect">
            <a:avLst/>
          </a:prstGeom>
          <a:solidFill>
            <a:srgbClr val="FFFFFF"/>
          </a:solidFill>
          <a:ln w="9360">
            <a:solidFill>
              <a:srgbClr val="000000"/>
            </a:solidFill>
            <a:miter lim="800000"/>
            <a:headEnd/>
            <a:tailEnd/>
          </a:ln>
        </p:spPr>
        <p:txBody>
          <a:bodyPr wrap="none" anchor="ctr"/>
          <a:lstStyle/>
          <a:p>
            <a:endParaRPr lang="cs-CZ" altLang="cs-CZ"/>
          </a:p>
        </p:txBody>
      </p:sp>
      <p:sp>
        <p:nvSpPr>
          <p:cNvPr id="102404" name="Rectangle 2"/>
          <p:cNvSpPr>
            <a:spLocks noGrp="1" noChangeArrowheads="1"/>
          </p:cNvSpPr>
          <p:nvPr>
            <p:ph type="body"/>
          </p:nvPr>
        </p:nvSpPr>
        <p:spPr>
          <a:xfrm>
            <a:off x="685800" y="4343400"/>
            <a:ext cx="5468938" cy="4097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6" name="Rectangle 1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B8A9A60D-6126-4FD7-AA80-C67E3FCFBDEE}" type="slidenum">
              <a:rPr lang="en-US" altLang="cs-CZ" smtClean="0">
                <a:latin typeface="Calibri" pitchFamily="34" charset="0"/>
              </a:rPr>
              <a:pPr algn="r" eaLnBrk="1" hangingPunct="1">
                <a:spcBef>
                  <a:spcPct val="0"/>
                </a:spcBef>
              </a:pPr>
              <a:t>41</a:t>
            </a:fld>
            <a:endParaRPr lang="en-US" altLang="cs-CZ" smtClean="0">
              <a:latin typeface="Calibri" pitchFamily="34" charset="0"/>
            </a:endParaRPr>
          </a:p>
        </p:txBody>
      </p:sp>
      <p:sp>
        <p:nvSpPr>
          <p:cNvPr id="103427" name="Text Box 1"/>
          <p:cNvSpPr txBox="1">
            <a:spLocks noChangeArrowheads="1"/>
          </p:cNvSpPr>
          <p:nvPr/>
        </p:nvSpPr>
        <p:spPr bwMode="auto">
          <a:xfrm>
            <a:off x="1143000" y="685800"/>
            <a:ext cx="4564063" cy="3421063"/>
          </a:xfrm>
          <a:prstGeom prst="rect">
            <a:avLst/>
          </a:prstGeom>
          <a:solidFill>
            <a:srgbClr val="FFFFFF"/>
          </a:solidFill>
          <a:ln w="9360">
            <a:solidFill>
              <a:srgbClr val="000000"/>
            </a:solidFill>
            <a:miter lim="800000"/>
            <a:headEnd/>
            <a:tailEnd/>
          </a:ln>
        </p:spPr>
        <p:txBody>
          <a:bodyPr wrap="none" anchor="ctr"/>
          <a:lstStyle/>
          <a:p>
            <a:endParaRPr lang="cs-CZ" altLang="cs-CZ"/>
          </a:p>
        </p:txBody>
      </p:sp>
      <p:sp>
        <p:nvSpPr>
          <p:cNvPr id="103428" name="Rectangle 2"/>
          <p:cNvSpPr>
            <a:spLocks noGrp="1" noChangeArrowheads="1"/>
          </p:cNvSpPr>
          <p:nvPr>
            <p:ph type="body"/>
          </p:nvPr>
        </p:nvSpPr>
        <p:spPr>
          <a:xfrm>
            <a:off x="685800" y="4343400"/>
            <a:ext cx="5468938" cy="4097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1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B39BDB45-38EB-4EA7-B427-F9D6ADB171E4}" type="slidenum">
              <a:rPr lang="en-US" altLang="cs-CZ" smtClean="0">
                <a:latin typeface="Calibri" pitchFamily="34" charset="0"/>
              </a:rPr>
              <a:pPr algn="r" eaLnBrk="1" hangingPunct="1">
                <a:spcBef>
                  <a:spcPct val="0"/>
                </a:spcBef>
              </a:pPr>
              <a:t>42</a:t>
            </a:fld>
            <a:endParaRPr lang="en-US" altLang="cs-CZ" smtClean="0">
              <a:latin typeface="Calibri" pitchFamily="34" charset="0"/>
            </a:endParaRPr>
          </a:p>
        </p:txBody>
      </p:sp>
      <p:sp>
        <p:nvSpPr>
          <p:cNvPr id="10445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cs-CZ" altLang="cs-CZ"/>
          </a:p>
        </p:txBody>
      </p:sp>
      <p:sp>
        <p:nvSpPr>
          <p:cNvPr id="104452" name="Rectangle 2"/>
          <p:cNvSpPr>
            <a:spLocks noGrp="1" noChangeArrowheads="1"/>
          </p:cNvSpPr>
          <p:nvPr>
            <p:ph type="body"/>
          </p:nvPr>
        </p:nvSpPr>
        <p:spPr>
          <a:xfrm>
            <a:off x="685800" y="4343400"/>
            <a:ext cx="5468938" cy="4097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mtClean="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5474" name="Rectangle 1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CB3C1D08-70D5-44D8-851C-530DB4EBB77B}" type="slidenum">
              <a:rPr lang="en-US" altLang="cs-CZ" smtClean="0">
                <a:latin typeface="Calibri" pitchFamily="34" charset="0"/>
              </a:rPr>
              <a:pPr algn="r" eaLnBrk="1" hangingPunct="1">
                <a:spcBef>
                  <a:spcPct val="0"/>
                </a:spcBef>
              </a:pPr>
              <a:t>43</a:t>
            </a:fld>
            <a:endParaRPr lang="en-US" altLang="cs-CZ" smtClean="0">
              <a:latin typeface="Calibri" pitchFamily="34" charset="0"/>
            </a:endParaRPr>
          </a:p>
        </p:txBody>
      </p:sp>
      <p:sp>
        <p:nvSpPr>
          <p:cNvPr id="10547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cs-CZ" altLang="cs-CZ"/>
          </a:p>
        </p:txBody>
      </p:sp>
      <p:sp>
        <p:nvSpPr>
          <p:cNvPr id="105476" name="Rectangle 2"/>
          <p:cNvSpPr>
            <a:spLocks noGrp="1" noChangeArrowheads="1"/>
          </p:cNvSpPr>
          <p:nvPr>
            <p:ph type="body"/>
          </p:nvPr>
        </p:nvSpPr>
        <p:spPr>
          <a:xfrm>
            <a:off x="685800" y="4343400"/>
            <a:ext cx="5468938" cy="4097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mtClean="0">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1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220D227E-4E14-4F77-95A2-C1E904059DB1}" type="slidenum">
              <a:rPr lang="en-US" altLang="cs-CZ" smtClean="0">
                <a:latin typeface="Calibri" pitchFamily="34" charset="0"/>
              </a:rPr>
              <a:pPr algn="r" eaLnBrk="1" hangingPunct="1">
                <a:spcBef>
                  <a:spcPct val="0"/>
                </a:spcBef>
              </a:pPr>
              <a:t>44</a:t>
            </a:fld>
            <a:endParaRPr lang="en-US" altLang="cs-CZ" smtClean="0">
              <a:latin typeface="Calibri" pitchFamily="34" charset="0"/>
            </a:endParaRPr>
          </a:p>
        </p:txBody>
      </p:sp>
      <p:sp>
        <p:nvSpPr>
          <p:cNvPr id="106499" name="Text Box 1"/>
          <p:cNvSpPr txBox="1">
            <a:spLocks noChangeArrowheads="1"/>
          </p:cNvSpPr>
          <p:nvPr/>
        </p:nvSpPr>
        <p:spPr bwMode="auto">
          <a:xfrm>
            <a:off x="1143000" y="685800"/>
            <a:ext cx="4564063" cy="3421063"/>
          </a:xfrm>
          <a:prstGeom prst="rect">
            <a:avLst/>
          </a:prstGeom>
          <a:solidFill>
            <a:srgbClr val="FFFFFF"/>
          </a:solidFill>
          <a:ln w="9360">
            <a:solidFill>
              <a:srgbClr val="000000"/>
            </a:solidFill>
            <a:miter lim="800000"/>
            <a:headEnd/>
            <a:tailEnd/>
          </a:ln>
        </p:spPr>
        <p:txBody>
          <a:bodyPr wrap="none" anchor="ctr"/>
          <a:lstStyle/>
          <a:p>
            <a:endParaRPr lang="cs-CZ" altLang="cs-CZ"/>
          </a:p>
        </p:txBody>
      </p:sp>
      <p:sp>
        <p:nvSpPr>
          <p:cNvPr id="106500" name="Rectangle 2"/>
          <p:cNvSpPr>
            <a:spLocks noGrp="1" noChangeArrowheads="1"/>
          </p:cNvSpPr>
          <p:nvPr>
            <p:ph type="body"/>
          </p:nvPr>
        </p:nvSpPr>
        <p:spPr>
          <a:xfrm>
            <a:off x="685800" y="4343400"/>
            <a:ext cx="5468938" cy="4097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mtClean="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1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F984A5BF-0618-4CF9-A430-0FE1DD6275C8}" type="slidenum">
              <a:rPr lang="en-US" altLang="cs-CZ" smtClean="0">
                <a:latin typeface="Calibri" pitchFamily="34" charset="0"/>
              </a:rPr>
              <a:pPr algn="r" eaLnBrk="1" hangingPunct="1">
                <a:spcBef>
                  <a:spcPct val="0"/>
                </a:spcBef>
              </a:pPr>
              <a:t>45</a:t>
            </a:fld>
            <a:endParaRPr lang="en-US" altLang="cs-CZ" smtClean="0">
              <a:latin typeface="Calibri" pitchFamily="34" charset="0"/>
            </a:endParaRPr>
          </a:p>
        </p:txBody>
      </p:sp>
      <p:sp>
        <p:nvSpPr>
          <p:cNvPr id="10854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cs-CZ" altLang="cs-CZ"/>
          </a:p>
        </p:txBody>
      </p:sp>
      <p:sp>
        <p:nvSpPr>
          <p:cNvPr id="108548" name="Rectangle 2"/>
          <p:cNvSpPr>
            <a:spLocks noGrp="1" noChangeArrowheads="1"/>
          </p:cNvSpPr>
          <p:nvPr>
            <p:ph type="body"/>
          </p:nvPr>
        </p:nvSpPr>
        <p:spPr>
          <a:xfrm>
            <a:off x="685800" y="4343400"/>
            <a:ext cx="5468938" cy="4097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mtClean="0">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1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3EF2DF48-7EC5-4F9A-B5EE-49371D6947AA}" type="slidenum">
              <a:rPr lang="en-US" altLang="cs-CZ" smtClean="0">
                <a:latin typeface="Calibri" pitchFamily="34" charset="0"/>
              </a:rPr>
              <a:pPr algn="r" eaLnBrk="1" hangingPunct="1">
                <a:spcBef>
                  <a:spcPct val="0"/>
                </a:spcBef>
              </a:pPr>
              <a:t>46</a:t>
            </a:fld>
            <a:endParaRPr lang="en-US" altLang="cs-CZ" smtClean="0">
              <a:latin typeface="Calibri" pitchFamily="34" charset="0"/>
            </a:endParaRPr>
          </a:p>
        </p:txBody>
      </p:sp>
      <p:sp>
        <p:nvSpPr>
          <p:cNvPr id="10957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cs-CZ" altLang="cs-CZ"/>
          </a:p>
        </p:txBody>
      </p:sp>
      <p:sp>
        <p:nvSpPr>
          <p:cNvPr id="109572" name="Rectangle 2"/>
          <p:cNvSpPr>
            <a:spLocks noGrp="1" noChangeArrowheads="1"/>
          </p:cNvSpPr>
          <p:nvPr>
            <p:ph type="body"/>
          </p:nvPr>
        </p:nvSpPr>
        <p:spPr>
          <a:xfrm>
            <a:off x="685800" y="4343400"/>
            <a:ext cx="5468938" cy="4097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1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FCCBB122-E2C5-47C9-9ACC-BD1AFDAB993D}" type="slidenum">
              <a:rPr lang="en-US" altLang="cs-CZ" smtClean="0">
                <a:latin typeface="Calibri" pitchFamily="34" charset="0"/>
              </a:rPr>
              <a:pPr algn="r" eaLnBrk="1" hangingPunct="1">
                <a:spcBef>
                  <a:spcPct val="0"/>
                </a:spcBef>
              </a:pPr>
              <a:t>8</a:t>
            </a:fld>
            <a:endParaRPr lang="en-US" altLang="cs-CZ" smtClean="0">
              <a:latin typeface="Calibri" pitchFamily="34" charset="0"/>
            </a:endParaRPr>
          </a:p>
        </p:txBody>
      </p:sp>
      <p:sp>
        <p:nvSpPr>
          <p:cNvPr id="7065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cs-CZ" altLang="cs-CZ"/>
          </a:p>
        </p:txBody>
      </p:sp>
      <p:sp>
        <p:nvSpPr>
          <p:cNvPr id="70660" name="Rectangle 2"/>
          <p:cNvSpPr>
            <a:spLocks noGrp="1" noChangeArrowheads="1"/>
          </p:cNvSpPr>
          <p:nvPr>
            <p:ph type="body"/>
          </p:nvPr>
        </p:nvSpPr>
        <p:spPr>
          <a:xfrm>
            <a:off x="685800" y="4343400"/>
            <a:ext cx="5468938" cy="4097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mtClean="0">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1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6A8F69F5-20D7-4BC1-A60E-FE954355C28B}" type="slidenum">
              <a:rPr lang="en-US" altLang="cs-CZ" smtClean="0">
                <a:latin typeface="Calibri" pitchFamily="34" charset="0"/>
              </a:rPr>
              <a:pPr algn="r" eaLnBrk="1" hangingPunct="1">
                <a:spcBef>
                  <a:spcPct val="0"/>
                </a:spcBef>
              </a:pPr>
              <a:t>49</a:t>
            </a:fld>
            <a:endParaRPr lang="en-US" altLang="cs-CZ" smtClean="0">
              <a:latin typeface="Calibri" pitchFamily="34" charset="0"/>
            </a:endParaRPr>
          </a:p>
        </p:txBody>
      </p:sp>
      <p:sp>
        <p:nvSpPr>
          <p:cNvPr id="11059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cs-CZ" altLang="cs-CZ"/>
          </a:p>
        </p:txBody>
      </p:sp>
      <p:sp>
        <p:nvSpPr>
          <p:cNvPr id="110596" name="Rectangle 2"/>
          <p:cNvSpPr>
            <a:spLocks noGrp="1" noChangeArrowheads="1"/>
          </p:cNvSpPr>
          <p:nvPr>
            <p:ph type="body"/>
          </p:nvPr>
        </p:nvSpPr>
        <p:spPr>
          <a:xfrm>
            <a:off x="685800" y="4343400"/>
            <a:ext cx="5468938" cy="4097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mtClean="0">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1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F1E1335E-B589-4F20-8C8D-8A7771895883}" type="slidenum">
              <a:rPr lang="en-US" altLang="cs-CZ" smtClean="0">
                <a:latin typeface="Calibri" pitchFamily="34" charset="0"/>
              </a:rPr>
              <a:pPr algn="r" eaLnBrk="1" hangingPunct="1">
                <a:spcBef>
                  <a:spcPct val="0"/>
                </a:spcBef>
              </a:pPr>
              <a:t>50</a:t>
            </a:fld>
            <a:endParaRPr lang="en-US" altLang="cs-CZ" smtClean="0">
              <a:latin typeface="Calibri" pitchFamily="34" charset="0"/>
            </a:endParaRPr>
          </a:p>
        </p:txBody>
      </p:sp>
      <p:sp>
        <p:nvSpPr>
          <p:cNvPr id="11161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cs-CZ" altLang="cs-CZ"/>
          </a:p>
        </p:txBody>
      </p:sp>
      <p:sp>
        <p:nvSpPr>
          <p:cNvPr id="111620" name="Rectangle 2"/>
          <p:cNvSpPr>
            <a:spLocks noGrp="1" noChangeArrowheads="1"/>
          </p:cNvSpPr>
          <p:nvPr>
            <p:ph type="body"/>
          </p:nvPr>
        </p:nvSpPr>
        <p:spPr>
          <a:xfrm>
            <a:off x="685800" y="4343400"/>
            <a:ext cx="5468938" cy="4097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mtClean="0">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1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BD2BFF1A-4045-4E1C-8D1A-B2821BF3FE22}" type="slidenum">
              <a:rPr lang="en-US" altLang="cs-CZ" smtClean="0">
                <a:latin typeface="Calibri" pitchFamily="34" charset="0"/>
              </a:rPr>
              <a:pPr algn="r" eaLnBrk="1" hangingPunct="1">
                <a:spcBef>
                  <a:spcPct val="0"/>
                </a:spcBef>
              </a:pPr>
              <a:t>51</a:t>
            </a:fld>
            <a:endParaRPr lang="en-US" altLang="cs-CZ" smtClean="0">
              <a:latin typeface="Calibri" pitchFamily="34" charset="0"/>
            </a:endParaRPr>
          </a:p>
        </p:txBody>
      </p:sp>
      <p:sp>
        <p:nvSpPr>
          <p:cNvPr id="11264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cs-CZ" altLang="cs-CZ"/>
          </a:p>
        </p:txBody>
      </p:sp>
      <p:sp>
        <p:nvSpPr>
          <p:cNvPr id="112644" name="Rectangle 2"/>
          <p:cNvSpPr>
            <a:spLocks noGrp="1" noChangeArrowheads="1"/>
          </p:cNvSpPr>
          <p:nvPr>
            <p:ph type="body"/>
          </p:nvPr>
        </p:nvSpPr>
        <p:spPr>
          <a:xfrm>
            <a:off x="685800" y="4343400"/>
            <a:ext cx="5468938" cy="4097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mtClean="0">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1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F3799298-1062-46B6-B1D9-7AA33E3AE47A}" type="slidenum">
              <a:rPr lang="en-US" altLang="cs-CZ" smtClean="0">
                <a:latin typeface="Calibri" pitchFamily="34" charset="0"/>
              </a:rPr>
              <a:pPr algn="r" eaLnBrk="1" hangingPunct="1">
                <a:spcBef>
                  <a:spcPct val="0"/>
                </a:spcBef>
              </a:pPr>
              <a:t>52</a:t>
            </a:fld>
            <a:endParaRPr lang="en-US" altLang="cs-CZ" smtClean="0">
              <a:latin typeface="Calibri" pitchFamily="34" charset="0"/>
            </a:endParaRPr>
          </a:p>
        </p:txBody>
      </p:sp>
      <p:sp>
        <p:nvSpPr>
          <p:cNvPr id="11366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cs-CZ" altLang="cs-CZ"/>
          </a:p>
        </p:txBody>
      </p:sp>
      <p:sp>
        <p:nvSpPr>
          <p:cNvPr id="113668" name="Rectangle 2"/>
          <p:cNvSpPr>
            <a:spLocks noGrp="1" noChangeArrowheads="1"/>
          </p:cNvSpPr>
          <p:nvPr>
            <p:ph type="body"/>
          </p:nvPr>
        </p:nvSpPr>
        <p:spPr>
          <a:xfrm>
            <a:off x="685800" y="4343400"/>
            <a:ext cx="5468938" cy="4097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mtClean="0">
              <a:latin typeface="Times New Roman"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1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127414FF-8C22-4793-A86A-389491085654}" type="slidenum">
              <a:rPr lang="en-US" altLang="cs-CZ" smtClean="0">
                <a:latin typeface="Calibri" pitchFamily="34" charset="0"/>
              </a:rPr>
              <a:pPr algn="r" eaLnBrk="1" hangingPunct="1">
                <a:spcBef>
                  <a:spcPct val="0"/>
                </a:spcBef>
              </a:pPr>
              <a:t>53</a:t>
            </a:fld>
            <a:endParaRPr lang="en-US" altLang="cs-CZ" smtClean="0">
              <a:latin typeface="Calibri" pitchFamily="34" charset="0"/>
            </a:endParaRPr>
          </a:p>
        </p:txBody>
      </p:sp>
      <p:sp>
        <p:nvSpPr>
          <p:cNvPr id="114691" name="Text Box 1"/>
          <p:cNvSpPr txBox="1">
            <a:spLocks noChangeArrowheads="1"/>
          </p:cNvSpPr>
          <p:nvPr/>
        </p:nvSpPr>
        <p:spPr bwMode="auto">
          <a:xfrm>
            <a:off x="1143000" y="685800"/>
            <a:ext cx="4564063" cy="3421063"/>
          </a:xfrm>
          <a:prstGeom prst="rect">
            <a:avLst/>
          </a:prstGeom>
          <a:solidFill>
            <a:srgbClr val="FFFFFF"/>
          </a:solidFill>
          <a:ln w="9360">
            <a:solidFill>
              <a:srgbClr val="000000"/>
            </a:solidFill>
            <a:miter lim="800000"/>
            <a:headEnd/>
            <a:tailEnd/>
          </a:ln>
        </p:spPr>
        <p:txBody>
          <a:bodyPr wrap="none" anchor="ctr"/>
          <a:lstStyle/>
          <a:p>
            <a:endParaRPr lang="cs-CZ" altLang="cs-CZ"/>
          </a:p>
        </p:txBody>
      </p:sp>
      <p:sp>
        <p:nvSpPr>
          <p:cNvPr id="114692" name="Rectangle 2"/>
          <p:cNvSpPr>
            <a:spLocks noGrp="1" noChangeArrowheads="1"/>
          </p:cNvSpPr>
          <p:nvPr>
            <p:ph type="body"/>
          </p:nvPr>
        </p:nvSpPr>
        <p:spPr>
          <a:xfrm>
            <a:off x="685800" y="4343400"/>
            <a:ext cx="5468938" cy="4097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mtClean="0">
              <a:latin typeface="Times New Roman"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1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D8ED7151-F408-416F-AE9C-84D2E5C1300C}" type="slidenum">
              <a:rPr lang="en-US" altLang="cs-CZ" smtClean="0">
                <a:latin typeface="Calibri" pitchFamily="34" charset="0"/>
              </a:rPr>
              <a:pPr algn="r" eaLnBrk="1" hangingPunct="1">
                <a:spcBef>
                  <a:spcPct val="0"/>
                </a:spcBef>
              </a:pPr>
              <a:t>54</a:t>
            </a:fld>
            <a:endParaRPr lang="en-US" altLang="cs-CZ" smtClean="0">
              <a:latin typeface="Calibri" pitchFamily="34" charset="0"/>
            </a:endParaRPr>
          </a:p>
        </p:txBody>
      </p:sp>
      <p:sp>
        <p:nvSpPr>
          <p:cNvPr id="115715" name="Text Box 1"/>
          <p:cNvSpPr txBox="1">
            <a:spLocks noChangeArrowheads="1"/>
          </p:cNvSpPr>
          <p:nvPr/>
        </p:nvSpPr>
        <p:spPr bwMode="auto">
          <a:xfrm>
            <a:off x="1143000" y="685800"/>
            <a:ext cx="4564063" cy="3421063"/>
          </a:xfrm>
          <a:prstGeom prst="rect">
            <a:avLst/>
          </a:prstGeom>
          <a:solidFill>
            <a:srgbClr val="FFFFFF"/>
          </a:solidFill>
          <a:ln w="9360">
            <a:solidFill>
              <a:srgbClr val="000000"/>
            </a:solidFill>
            <a:miter lim="800000"/>
            <a:headEnd/>
            <a:tailEnd/>
          </a:ln>
        </p:spPr>
        <p:txBody>
          <a:bodyPr wrap="none" anchor="ctr"/>
          <a:lstStyle/>
          <a:p>
            <a:endParaRPr lang="cs-CZ" altLang="cs-CZ"/>
          </a:p>
        </p:txBody>
      </p:sp>
      <p:sp>
        <p:nvSpPr>
          <p:cNvPr id="115716" name="Rectangle 2"/>
          <p:cNvSpPr>
            <a:spLocks noGrp="1" noChangeArrowheads="1"/>
          </p:cNvSpPr>
          <p:nvPr>
            <p:ph type="body"/>
          </p:nvPr>
        </p:nvSpPr>
        <p:spPr>
          <a:xfrm>
            <a:off x="685800" y="4343400"/>
            <a:ext cx="5468938" cy="4097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mtClean="0">
              <a:latin typeface="Times New Roman"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1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6D917549-02AB-4EE0-A25B-1663C9900BA5}" type="slidenum">
              <a:rPr lang="en-US" altLang="cs-CZ" smtClean="0">
                <a:latin typeface="Calibri" pitchFamily="34" charset="0"/>
              </a:rPr>
              <a:pPr algn="r" eaLnBrk="1" hangingPunct="1">
                <a:spcBef>
                  <a:spcPct val="0"/>
                </a:spcBef>
              </a:pPr>
              <a:t>55</a:t>
            </a:fld>
            <a:endParaRPr lang="en-US" altLang="cs-CZ" smtClean="0">
              <a:latin typeface="Calibri" pitchFamily="34" charset="0"/>
            </a:endParaRPr>
          </a:p>
        </p:txBody>
      </p:sp>
      <p:sp>
        <p:nvSpPr>
          <p:cNvPr id="116739" name="Text Box 1"/>
          <p:cNvSpPr txBox="1">
            <a:spLocks noChangeArrowheads="1"/>
          </p:cNvSpPr>
          <p:nvPr/>
        </p:nvSpPr>
        <p:spPr bwMode="auto">
          <a:xfrm>
            <a:off x="1143000" y="685800"/>
            <a:ext cx="4564063" cy="3421063"/>
          </a:xfrm>
          <a:prstGeom prst="rect">
            <a:avLst/>
          </a:prstGeom>
          <a:solidFill>
            <a:srgbClr val="FFFFFF"/>
          </a:solidFill>
          <a:ln w="9360">
            <a:solidFill>
              <a:srgbClr val="000000"/>
            </a:solidFill>
            <a:miter lim="800000"/>
            <a:headEnd/>
            <a:tailEnd/>
          </a:ln>
        </p:spPr>
        <p:txBody>
          <a:bodyPr wrap="none" anchor="ctr"/>
          <a:lstStyle/>
          <a:p>
            <a:endParaRPr lang="cs-CZ" altLang="cs-CZ"/>
          </a:p>
        </p:txBody>
      </p:sp>
      <p:sp>
        <p:nvSpPr>
          <p:cNvPr id="116740" name="Rectangle 2"/>
          <p:cNvSpPr>
            <a:spLocks noGrp="1" noChangeArrowheads="1"/>
          </p:cNvSpPr>
          <p:nvPr>
            <p:ph type="body"/>
          </p:nvPr>
        </p:nvSpPr>
        <p:spPr>
          <a:xfrm>
            <a:off x="685800" y="4343400"/>
            <a:ext cx="5468938" cy="4097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mtClean="0">
              <a:latin typeface="Times New Roman"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2" name="Rectangle 1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CE45DB43-DA99-4738-BAF0-579687AB15E6}" type="slidenum">
              <a:rPr lang="en-US" altLang="cs-CZ" smtClean="0">
                <a:latin typeface="Calibri" pitchFamily="34" charset="0"/>
              </a:rPr>
              <a:pPr algn="r" eaLnBrk="1" hangingPunct="1">
                <a:spcBef>
                  <a:spcPct val="0"/>
                </a:spcBef>
              </a:pPr>
              <a:t>56</a:t>
            </a:fld>
            <a:endParaRPr lang="en-US" altLang="cs-CZ" smtClean="0">
              <a:latin typeface="Calibri" pitchFamily="34" charset="0"/>
            </a:endParaRPr>
          </a:p>
        </p:txBody>
      </p:sp>
      <p:sp>
        <p:nvSpPr>
          <p:cNvPr id="117763" name="Text Box 1"/>
          <p:cNvSpPr txBox="1">
            <a:spLocks noChangeArrowheads="1"/>
          </p:cNvSpPr>
          <p:nvPr/>
        </p:nvSpPr>
        <p:spPr bwMode="auto">
          <a:xfrm>
            <a:off x="1143000" y="685800"/>
            <a:ext cx="4564063" cy="3421063"/>
          </a:xfrm>
          <a:prstGeom prst="rect">
            <a:avLst/>
          </a:prstGeom>
          <a:solidFill>
            <a:srgbClr val="FFFFFF"/>
          </a:solidFill>
          <a:ln w="9360">
            <a:solidFill>
              <a:srgbClr val="000000"/>
            </a:solidFill>
            <a:miter lim="800000"/>
            <a:headEnd/>
            <a:tailEnd/>
          </a:ln>
        </p:spPr>
        <p:txBody>
          <a:bodyPr wrap="none" anchor="ctr"/>
          <a:lstStyle/>
          <a:p>
            <a:endParaRPr lang="cs-CZ" altLang="cs-CZ"/>
          </a:p>
        </p:txBody>
      </p:sp>
      <p:sp>
        <p:nvSpPr>
          <p:cNvPr id="117764" name="Rectangle 2"/>
          <p:cNvSpPr>
            <a:spLocks noGrp="1" noChangeArrowheads="1"/>
          </p:cNvSpPr>
          <p:nvPr>
            <p:ph type="body"/>
          </p:nvPr>
        </p:nvSpPr>
        <p:spPr>
          <a:xfrm>
            <a:off x="685800" y="4343400"/>
            <a:ext cx="5468938" cy="4097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mtClean="0">
              <a:latin typeface="Times New Roman"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1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9F01F20E-9CEC-4398-9D7F-3C9916B79DC7}" type="slidenum">
              <a:rPr lang="en-US" altLang="cs-CZ" smtClean="0">
                <a:latin typeface="Calibri" pitchFamily="34" charset="0"/>
              </a:rPr>
              <a:pPr algn="r" eaLnBrk="1" hangingPunct="1">
                <a:spcBef>
                  <a:spcPct val="0"/>
                </a:spcBef>
              </a:pPr>
              <a:t>57</a:t>
            </a:fld>
            <a:endParaRPr lang="en-US" altLang="cs-CZ" smtClean="0">
              <a:latin typeface="Calibri" pitchFamily="34" charset="0"/>
            </a:endParaRPr>
          </a:p>
        </p:txBody>
      </p:sp>
      <p:sp>
        <p:nvSpPr>
          <p:cNvPr id="118787" name="Text Box 1"/>
          <p:cNvSpPr txBox="1">
            <a:spLocks noChangeArrowheads="1"/>
          </p:cNvSpPr>
          <p:nvPr/>
        </p:nvSpPr>
        <p:spPr bwMode="auto">
          <a:xfrm>
            <a:off x="1143000" y="685800"/>
            <a:ext cx="4564063" cy="3421063"/>
          </a:xfrm>
          <a:prstGeom prst="rect">
            <a:avLst/>
          </a:prstGeom>
          <a:solidFill>
            <a:srgbClr val="FFFFFF"/>
          </a:solidFill>
          <a:ln w="9360">
            <a:solidFill>
              <a:srgbClr val="000000"/>
            </a:solidFill>
            <a:miter lim="800000"/>
            <a:headEnd/>
            <a:tailEnd/>
          </a:ln>
        </p:spPr>
        <p:txBody>
          <a:bodyPr wrap="none" anchor="ctr"/>
          <a:lstStyle/>
          <a:p>
            <a:endParaRPr lang="cs-CZ" altLang="cs-CZ"/>
          </a:p>
        </p:txBody>
      </p:sp>
      <p:sp>
        <p:nvSpPr>
          <p:cNvPr id="118788" name="Rectangle 2"/>
          <p:cNvSpPr>
            <a:spLocks noGrp="1" noChangeArrowheads="1"/>
          </p:cNvSpPr>
          <p:nvPr>
            <p:ph type="body"/>
          </p:nvPr>
        </p:nvSpPr>
        <p:spPr>
          <a:xfrm>
            <a:off x="685800" y="4343400"/>
            <a:ext cx="5468938" cy="4097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mtClean="0">
              <a:latin typeface="Times New Roman"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9810" name="Rectangle 1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87988DFC-932C-4B15-8513-C9FB8FD0E02B}" type="slidenum">
              <a:rPr lang="en-US" altLang="cs-CZ" smtClean="0">
                <a:latin typeface="Calibri" pitchFamily="34" charset="0"/>
              </a:rPr>
              <a:pPr algn="r" eaLnBrk="1" hangingPunct="1">
                <a:spcBef>
                  <a:spcPct val="0"/>
                </a:spcBef>
              </a:pPr>
              <a:t>58</a:t>
            </a:fld>
            <a:endParaRPr lang="en-US" altLang="cs-CZ" smtClean="0">
              <a:latin typeface="Calibri" pitchFamily="34" charset="0"/>
            </a:endParaRPr>
          </a:p>
        </p:txBody>
      </p:sp>
      <p:sp>
        <p:nvSpPr>
          <p:cNvPr id="119811" name="Text Box 1"/>
          <p:cNvSpPr txBox="1">
            <a:spLocks noChangeArrowheads="1"/>
          </p:cNvSpPr>
          <p:nvPr/>
        </p:nvSpPr>
        <p:spPr bwMode="auto">
          <a:xfrm>
            <a:off x="1143000" y="685800"/>
            <a:ext cx="4564063" cy="3421063"/>
          </a:xfrm>
          <a:prstGeom prst="rect">
            <a:avLst/>
          </a:prstGeom>
          <a:solidFill>
            <a:srgbClr val="FFFFFF"/>
          </a:solidFill>
          <a:ln w="9360">
            <a:solidFill>
              <a:srgbClr val="000000"/>
            </a:solidFill>
            <a:miter lim="800000"/>
            <a:headEnd/>
            <a:tailEnd/>
          </a:ln>
        </p:spPr>
        <p:txBody>
          <a:bodyPr wrap="none" anchor="ctr"/>
          <a:lstStyle/>
          <a:p>
            <a:endParaRPr lang="cs-CZ" altLang="cs-CZ"/>
          </a:p>
        </p:txBody>
      </p:sp>
      <p:sp>
        <p:nvSpPr>
          <p:cNvPr id="119812" name="Rectangle 2"/>
          <p:cNvSpPr>
            <a:spLocks noGrp="1" noChangeArrowheads="1"/>
          </p:cNvSpPr>
          <p:nvPr>
            <p:ph type="body"/>
          </p:nvPr>
        </p:nvSpPr>
        <p:spPr>
          <a:xfrm>
            <a:off x="685800" y="4343400"/>
            <a:ext cx="5468938" cy="4097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1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28A4EFF5-D00E-4C33-A010-59E534662073}" type="slidenum">
              <a:rPr lang="en-US" altLang="cs-CZ" smtClean="0">
                <a:latin typeface="Calibri" pitchFamily="34" charset="0"/>
              </a:rPr>
              <a:pPr algn="r" eaLnBrk="1" hangingPunct="1">
                <a:spcBef>
                  <a:spcPct val="0"/>
                </a:spcBef>
              </a:pPr>
              <a:t>9</a:t>
            </a:fld>
            <a:endParaRPr lang="en-US" altLang="cs-CZ" smtClean="0">
              <a:latin typeface="Calibri" pitchFamily="34" charset="0"/>
            </a:endParaRPr>
          </a:p>
        </p:txBody>
      </p:sp>
      <p:sp>
        <p:nvSpPr>
          <p:cNvPr id="7168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cs-CZ" altLang="cs-CZ"/>
          </a:p>
        </p:txBody>
      </p:sp>
      <p:sp>
        <p:nvSpPr>
          <p:cNvPr id="71684" name="Rectangle 2"/>
          <p:cNvSpPr>
            <a:spLocks noGrp="1" noChangeArrowheads="1"/>
          </p:cNvSpPr>
          <p:nvPr>
            <p:ph type="body"/>
          </p:nvPr>
        </p:nvSpPr>
        <p:spPr>
          <a:xfrm>
            <a:off x="685800" y="4343400"/>
            <a:ext cx="5468938" cy="4097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mtClean="0">
              <a:latin typeface="Times New Roman"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0834" name="Rectangle 1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1112C5A9-ACD5-415D-9B89-B23B812E8898}" type="slidenum">
              <a:rPr lang="en-US" altLang="cs-CZ" smtClean="0">
                <a:latin typeface="Calibri" pitchFamily="34" charset="0"/>
              </a:rPr>
              <a:pPr algn="r" eaLnBrk="1" hangingPunct="1">
                <a:spcBef>
                  <a:spcPct val="0"/>
                </a:spcBef>
              </a:pPr>
              <a:t>59</a:t>
            </a:fld>
            <a:endParaRPr lang="en-US" altLang="cs-CZ" smtClean="0">
              <a:latin typeface="Calibri" pitchFamily="34" charset="0"/>
            </a:endParaRPr>
          </a:p>
        </p:txBody>
      </p:sp>
      <p:sp>
        <p:nvSpPr>
          <p:cNvPr id="120835" name="Text Box 1"/>
          <p:cNvSpPr txBox="1">
            <a:spLocks noChangeArrowheads="1"/>
          </p:cNvSpPr>
          <p:nvPr/>
        </p:nvSpPr>
        <p:spPr bwMode="auto">
          <a:xfrm>
            <a:off x="1143000" y="685800"/>
            <a:ext cx="4564063" cy="3421063"/>
          </a:xfrm>
          <a:prstGeom prst="rect">
            <a:avLst/>
          </a:prstGeom>
          <a:solidFill>
            <a:srgbClr val="FFFFFF"/>
          </a:solidFill>
          <a:ln w="9360">
            <a:solidFill>
              <a:srgbClr val="000000"/>
            </a:solidFill>
            <a:miter lim="800000"/>
            <a:headEnd/>
            <a:tailEnd/>
          </a:ln>
        </p:spPr>
        <p:txBody>
          <a:bodyPr wrap="none" anchor="ctr"/>
          <a:lstStyle/>
          <a:p>
            <a:endParaRPr lang="cs-CZ" altLang="cs-CZ"/>
          </a:p>
        </p:txBody>
      </p:sp>
      <p:sp>
        <p:nvSpPr>
          <p:cNvPr id="120836" name="Rectangle 2"/>
          <p:cNvSpPr>
            <a:spLocks noGrp="1" noChangeArrowheads="1"/>
          </p:cNvSpPr>
          <p:nvPr>
            <p:ph type="body"/>
          </p:nvPr>
        </p:nvSpPr>
        <p:spPr>
          <a:xfrm>
            <a:off x="685800" y="4343400"/>
            <a:ext cx="5468938" cy="4097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mtClean="0">
              <a:latin typeface="Times New Roman"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1858" name="Rectangle 1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03B92CF5-CB72-4BB7-9495-62FE38635501}" type="slidenum">
              <a:rPr lang="en-US" altLang="cs-CZ" smtClean="0">
                <a:latin typeface="Calibri" pitchFamily="34" charset="0"/>
              </a:rPr>
              <a:pPr algn="r" eaLnBrk="1" hangingPunct="1">
                <a:spcBef>
                  <a:spcPct val="0"/>
                </a:spcBef>
              </a:pPr>
              <a:t>60</a:t>
            </a:fld>
            <a:endParaRPr lang="en-US" altLang="cs-CZ" smtClean="0">
              <a:latin typeface="Calibri" pitchFamily="34" charset="0"/>
            </a:endParaRPr>
          </a:p>
        </p:txBody>
      </p:sp>
      <p:sp>
        <p:nvSpPr>
          <p:cNvPr id="12185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cs-CZ" altLang="cs-CZ"/>
          </a:p>
        </p:txBody>
      </p:sp>
      <p:sp>
        <p:nvSpPr>
          <p:cNvPr id="121860" name="Rectangle 2"/>
          <p:cNvSpPr>
            <a:spLocks noGrp="1" noChangeArrowheads="1"/>
          </p:cNvSpPr>
          <p:nvPr>
            <p:ph type="body"/>
          </p:nvPr>
        </p:nvSpPr>
        <p:spPr>
          <a:xfrm>
            <a:off x="685800" y="4343400"/>
            <a:ext cx="5468938" cy="4097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mtClean="0">
              <a:latin typeface="Times New Roman"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882" name="Rectangle 1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014D3A5C-F189-42D3-AB74-168500E22FAE}" type="slidenum">
              <a:rPr lang="en-US" altLang="cs-CZ" smtClean="0">
                <a:latin typeface="Calibri" pitchFamily="34" charset="0"/>
              </a:rPr>
              <a:pPr algn="r" eaLnBrk="1" hangingPunct="1">
                <a:spcBef>
                  <a:spcPct val="0"/>
                </a:spcBef>
              </a:pPr>
              <a:t>61</a:t>
            </a:fld>
            <a:endParaRPr lang="en-US" altLang="cs-CZ" smtClean="0">
              <a:latin typeface="Calibri" pitchFamily="34" charset="0"/>
            </a:endParaRPr>
          </a:p>
        </p:txBody>
      </p:sp>
      <p:sp>
        <p:nvSpPr>
          <p:cNvPr id="12288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cs-CZ" altLang="cs-CZ"/>
          </a:p>
        </p:txBody>
      </p:sp>
      <p:sp>
        <p:nvSpPr>
          <p:cNvPr id="122884" name="Rectangle 2"/>
          <p:cNvSpPr>
            <a:spLocks noGrp="1" noChangeArrowheads="1"/>
          </p:cNvSpPr>
          <p:nvPr>
            <p:ph type="body"/>
          </p:nvPr>
        </p:nvSpPr>
        <p:spPr>
          <a:xfrm>
            <a:off x="685800" y="4343400"/>
            <a:ext cx="5468938" cy="4097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mtClean="0">
              <a:latin typeface="Times New Roman"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6" name="Rectangle 1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7CC00D02-CF37-467C-B17E-7C32DB115C95}" type="slidenum">
              <a:rPr lang="en-US" altLang="cs-CZ" smtClean="0">
                <a:latin typeface="Calibri" pitchFamily="34" charset="0"/>
              </a:rPr>
              <a:pPr algn="r" eaLnBrk="1" hangingPunct="1">
                <a:spcBef>
                  <a:spcPct val="0"/>
                </a:spcBef>
              </a:pPr>
              <a:t>62</a:t>
            </a:fld>
            <a:endParaRPr lang="en-US" altLang="cs-CZ" smtClean="0">
              <a:latin typeface="Calibri" pitchFamily="34" charset="0"/>
            </a:endParaRPr>
          </a:p>
        </p:txBody>
      </p:sp>
      <p:sp>
        <p:nvSpPr>
          <p:cNvPr id="12390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cs-CZ" altLang="cs-CZ"/>
          </a:p>
        </p:txBody>
      </p:sp>
      <p:sp>
        <p:nvSpPr>
          <p:cNvPr id="123908" name="Rectangle 2"/>
          <p:cNvSpPr>
            <a:spLocks noGrp="1" noChangeArrowheads="1"/>
          </p:cNvSpPr>
          <p:nvPr>
            <p:ph type="body"/>
          </p:nvPr>
        </p:nvSpPr>
        <p:spPr>
          <a:xfrm>
            <a:off x="685800" y="4343400"/>
            <a:ext cx="5468938" cy="4097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mtClean="0">
              <a:latin typeface="Times New Roman"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4930" name="Rectangle 1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17D090D1-30EB-4FE4-9614-BF4EE53BEAA3}" type="slidenum">
              <a:rPr lang="en-US" altLang="cs-CZ" smtClean="0">
                <a:latin typeface="Calibri" pitchFamily="34" charset="0"/>
              </a:rPr>
              <a:pPr algn="r" eaLnBrk="1" hangingPunct="1">
                <a:spcBef>
                  <a:spcPct val="0"/>
                </a:spcBef>
              </a:pPr>
              <a:t>63</a:t>
            </a:fld>
            <a:endParaRPr lang="en-US" altLang="cs-CZ" smtClean="0">
              <a:latin typeface="Calibri" pitchFamily="34" charset="0"/>
            </a:endParaRPr>
          </a:p>
        </p:txBody>
      </p:sp>
      <p:sp>
        <p:nvSpPr>
          <p:cNvPr id="12493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cs-CZ" altLang="cs-CZ"/>
          </a:p>
        </p:txBody>
      </p:sp>
      <p:sp>
        <p:nvSpPr>
          <p:cNvPr id="124932" name="Rectangle 2"/>
          <p:cNvSpPr>
            <a:spLocks noGrp="1" noChangeArrowheads="1"/>
          </p:cNvSpPr>
          <p:nvPr>
            <p:ph type="body"/>
          </p:nvPr>
        </p:nvSpPr>
        <p:spPr>
          <a:xfrm>
            <a:off x="685800" y="4343400"/>
            <a:ext cx="5468938" cy="4097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mtClean="0">
              <a:latin typeface="Times New Roman"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5954" name="Rectangle 1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4656BE2B-FF71-4B29-99E1-F25D76206848}" type="slidenum">
              <a:rPr lang="en-US" altLang="cs-CZ" smtClean="0">
                <a:latin typeface="Calibri" pitchFamily="34" charset="0"/>
              </a:rPr>
              <a:pPr algn="r" eaLnBrk="1" hangingPunct="1">
                <a:spcBef>
                  <a:spcPct val="0"/>
                </a:spcBef>
              </a:pPr>
              <a:t>64</a:t>
            </a:fld>
            <a:endParaRPr lang="en-US" altLang="cs-CZ" smtClean="0">
              <a:latin typeface="Calibri" pitchFamily="34" charset="0"/>
            </a:endParaRPr>
          </a:p>
        </p:txBody>
      </p:sp>
      <p:sp>
        <p:nvSpPr>
          <p:cNvPr id="12595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cs-CZ" altLang="cs-CZ"/>
          </a:p>
        </p:txBody>
      </p:sp>
      <p:sp>
        <p:nvSpPr>
          <p:cNvPr id="125956" name="Rectangle 2"/>
          <p:cNvSpPr>
            <a:spLocks noGrp="1" noChangeArrowheads="1"/>
          </p:cNvSpPr>
          <p:nvPr>
            <p:ph type="body"/>
          </p:nvPr>
        </p:nvSpPr>
        <p:spPr>
          <a:xfrm>
            <a:off x="685800" y="4343400"/>
            <a:ext cx="5468938" cy="4097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mtClean="0">
              <a:latin typeface="Times New Roman" pitchFamily="18"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6978" name="Rectangle 1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9494506B-3AF9-4721-8E58-A1251A55FC54}" type="slidenum">
              <a:rPr lang="en-US" altLang="cs-CZ" smtClean="0">
                <a:latin typeface="Calibri" pitchFamily="34" charset="0"/>
              </a:rPr>
              <a:pPr algn="r" eaLnBrk="1" hangingPunct="1">
                <a:spcBef>
                  <a:spcPct val="0"/>
                </a:spcBef>
              </a:pPr>
              <a:t>67</a:t>
            </a:fld>
            <a:endParaRPr lang="en-US" altLang="cs-CZ" smtClean="0">
              <a:latin typeface="Calibri" pitchFamily="34" charset="0"/>
            </a:endParaRPr>
          </a:p>
        </p:txBody>
      </p:sp>
      <p:sp>
        <p:nvSpPr>
          <p:cNvPr id="12697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cs-CZ" altLang="cs-CZ"/>
          </a:p>
        </p:txBody>
      </p:sp>
      <p:sp>
        <p:nvSpPr>
          <p:cNvPr id="126980" name="Rectangle 2"/>
          <p:cNvSpPr>
            <a:spLocks noGrp="1" noChangeArrowheads="1"/>
          </p:cNvSpPr>
          <p:nvPr>
            <p:ph type="body"/>
          </p:nvPr>
        </p:nvSpPr>
        <p:spPr>
          <a:xfrm>
            <a:off x="685800" y="4343400"/>
            <a:ext cx="5468938" cy="4097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mtClean="0">
              <a:latin typeface="Times New Roman"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1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EEC7BFCE-E864-4B52-9BFC-7916E0891506}" type="slidenum">
              <a:rPr lang="en-US" altLang="cs-CZ" smtClean="0">
                <a:latin typeface="Calibri" pitchFamily="34" charset="0"/>
              </a:rPr>
              <a:pPr algn="r" eaLnBrk="1" hangingPunct="1">
                <a:spcBef>
                  <a:spcPct val="0"/>
                </a:spcBef>
              </a:pPr>
              <a:t>68</a:t>
            </a:fld>
            <a:endParaRPr lang="en-US" altLang="cs-CZ" smtClean="0">
              <a:latin typeface="Calibri" pitchFamily="34" charset="0"/>
            </a:endParaRPr>
          </a:p>
        </p:txBody>
      </p:sp>
      <p:sp>
        <p:nvSpPr>
          <p:cNvPr id="128003"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cs-CZ" altLang="cs-CZ"/>
          </a:p>
        </p:txBody>
      </p:sp>
      <p:sp>
        <p:nvSpPr>
          <p:cNvPr id="128004" name="Rectangle 2"/>
          <p:cNvSpPr>
            <a:spLocks noGrp="1" noChangeArrowheads="1"/>
          </p:cNvSpPr>
          <p:nvPr>
            <p:ph type="body"/>
          </p:nvPr>
        </p:nvSpPr>
        <p:spPr>
          <a:xfrm>
            <a:off x="685800" y="4343400"/>
            <a:ext cx="5468938" cy="4097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mtClean="0">
              <a:latin typeface="Times New Roman"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9026" name="Rectangle 1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65116E29-E87D-44B3-A387-2AB14DD22068}" type="slidenum">
              <a:rPr lang="en-US" altLang="cs-CZ" smtClean="0">
                <a:latin typeface="Calibri" pitchFamily="34" charset="0"/>
              </a:rPr>
              <a:pPr algn="r" eaLnBrk="1" hangingPunct="1">
                <a:spcBef>
                  <a:spcPct val="0"/>
                </a:spcBef>
              </a:pPr>
              <a:t>69</a:t>
            </a:fld>
            <a:endParaRPr lang="en-US" altLang="cs-CZ" smtClean="0">
              <a:latin typeface="Calibri" pitchFamily="34" charset="0"/>
            </a:endParaRPr>
          </a:p>
        </p:txBody>
      </p:sp>
      <p:sp>
        <p:nvSpPr>
          <p:cNvPr id="12902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cs-CZ" altLang="cs-CZ"/>
          </a:p>
        </p:txBody>
      </p:sp>
      <p:sp>
        <p:nvSpPr>
          <p:cNvPr id="129028" name="Rectangle 2"/>
          <p:cNvSpPr>
            <a:spLocks noGrp="1" noChangeArrowheads="1"/>
          </p:cNvSpPr>
          <p:nvPr>
            <p:ph type="body"/>
          </p:nvPr>
        </p:nvSpPr>
        <p:spPr>
          <a:xfrm>
            <a:off x="685800" y="4343400"/>
            <a:ext cx="5468938" cy="4097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mtClean="0">
              <a:latin typeface="Times New Roman"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050" name="Rectangle 1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11F00C58-4DED-4647-8CA9-6F5599D6C91A}" type="slidenum">
              <a:rPr lang="en-US" altLang="cs-CZ" smtClean="0">
                <a:latin typeface="Calibri" pitchFamily="34" charset="0"/>
              </a:rPr>
              <a:pPr algn="r" eaLnBrk="1" hangingPunct="1">
                <a:spcBef>
                  <a:spcPct val="0"/>
                </a:spcBef>
              </a:pPr>
              <a:t>70</a:t>
            </a:fld>
            <a:endParaRPr lang="en-US" altLang="cs-CZ" smtClean="0">
              <a:latin typeface="Calibri" pitchFamily="34" charset="0"/>
            </a:endParaRPr>
          </a:p>
        </p:txBody>
      </p:sp>
      <p:sp>
        <p:nvSpPr>
          <p:cNvPr id="13005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cs-CZ" altLang="cs-CZ"/>
          </a:p>
        </p:txBody>
      </p:sp>
      <p:sp>
        <p:nvSpPr>
          <p:cNvPr id="130052" name="Rectangle 2"/>
          <p:cNvSpPr>
            <a:spLocks noGrp="1" noChangeArrowheads="1"/>
          </p:cNvSpPr>
          <p:nvPr>
            <p:ph type="body"/>
          </p:nvPr>
        </p:nvSpPr>
        <p:spPr>
          <a:xfrm>
            <a:off x="685800" y="4343400"/>
            <a:ext cx="5468938" cy="4097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1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5DB68027-EEB7-4E63-901B-20D9E248F829}" type="slidenum">
              <a:rPr lang="en-US" altLang="cs-CZ" smtClean="0">
                <a:latin typeface="Calibri" pitchFamily="34" charset="0"/>
              </a:rPr>
              <a:pPr algn="r" eaLnBrk="1" hangingPunct="1">
                <a:spcBef>
                  <a:spcPct val="0"/>
                </a:spcBef>
              </a:pPr>
              <a:t>10</a:t>
            </a:fld>
            <a:endParaRPr lang="en-US" altLang="cs-CZ" smtClean="0">
              <a:latin typeface="Calibri" pitchFamily="34" charset="0"/>
            </a:endParaRPr>
          </a:p>
        </p:txBody>
      </p:sp>
      <p:sp>
        <p:nvSpPr>
          <p:cNvPr id="72707" name="Text Box 1"/>
          <p:cNvSpPr txBox="1">
            <a:spLocks noChangeArrowheads="1"/>
          </p:cNvSpPr>
          <p:nvPr/>
        </p:nvSpPr>
        <p:spPr bwMode="auto">
          <a:xfrm>
            <a:off x="1143000" y="685800"/>
            <a:ext cx="4564063" cy="3421063"/>
          </a:xfrm>
          <a:prstGeom prst="rect">
            <a:avLst/>
          </a:prstGeom>
          <a:solidFill>
            <a:srgbClr val="FFFFFF"/>
          </a:solidFill>
          <a:ln w="9360">
            <a:solidFill>
              <a:srgbClr val="000000"/>
            </a:solidFill>
            <a:miter lim="800000"/>
            <a:headEnd/>
            <a:tailEnd/>
          </a:ln>
        </p:spPr>
        <p:txBody>
          <a:bodyPr wrap="none" anchor="ctr"/>
          <a:lstStyle/>
          <a:p>
            <a:endParaRPr lang="cs-CZ" altLang="cs-CZ"/>
          </a:p>
        </p:txBody>
      </p:sp>
      <p:sp>
        <p:nvSpPr>
          <p:cNvPr id="72708" name="Rectangle 2"/>
          <p:cNvSpPr>
            <a:spLocks noGrp="1" noChangeArrowheads="1"/>
          </p:cNvSpPr>
          <p:nvPr>
            <p:ph type="body"/>
          </p:nvPr>
        </p:nvSpPr>
        <p:spPr>
          <a:xfrm>
            <a:off x="685800" y="4343400"/>
            <a:ext cx="5468938" cy="4097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mtClean="0">
              <a:latin typeface="Times New Roman" pitchFamily="18"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4" name="Rectangle 1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B664DCFE-AD1D-4CAF-AED6-C2EE84F941E8}" type="slidenum">
              <a:rPr lang="en-US" altLang="cs-CZ" smtClean="0">
                <a:latin typeface="Calibri" pitchFamily="34" charset="0"/>
              </a:rPr>
              <a:pPr algn="r" eaLnBrk="1" hangingPunct="1">
                <a:spcBef>
                  <a:spcPct val="0"/>
                </a:spcBef>
              </a:pPr>
              <a:t>71</a:t>
            </a:fld>
            <a:endParaRPr lang="en-US" altLang="cs-CZ" smtClean="0">
              <a:latin typeface="Calibri" pitchFamily="34" charset="0"/>
            </a:endParaRPr>
          </a:p>
        </p:txBody>
      </p:sp>
      <p:sp>
        <p:nvSpPr>
          <p:cNvPr id="131075"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cs-CZ" altLang="cs-CZ"/>
          </a:p>
        </p:txBody>
      </p:sp>
      <p:sp>
        <p:nvSpPr>
          <p:cNvPr id="131076" name="Rectangle 2"/>
          <p:cNvSpPr>
            <a:spLocks noGrp="1" noChangeArrowheads="1"/>
          </p:cNvSpPr>
          <p:nvPr>
            <p:ph type="body"/>
          </p:nvPr>
        </p:nvSpPr>
        <p:spPr>
          <a:xfrm>
            <a:off x="685800" y="4343400"/>
            <a:ext cx="5468938" cy="4097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mtClean="0">
              <a:latin typeface="Times New Roman" pitchFamily="18" charset="0"/>
            </a:endParaRPr>
          </a:p>
        </p:txBody>
      </p:sp>
      <p:sp>
        <p:nvSpPr>
          <p:cNvPr id="131077" name="Text Box 3"/>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630C8363-3614-43AA-812E-885F397F5C96}" type="slidenum">
              <a:rPr lang="en-US" altLang="cs-CZ">
                <a:latin typeface="Calibri" pitchFamily="34" charset="0"/>
              </a:rPr>
              <a:pPr algn="r" eaLnBrk="1" hangingPunct="1">
                <a:spcBef>
                  <a:spcPct val="0"/>
                </a:spcBef>
              </a:pPr>
              <a:t>71</a:t>
            </a:fld>
            <a:endParaRPr lang="en-US" altLang="cs-CZ">
              <a:latin typeface="Calibri" pitchFamily="34"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9330" name="Rectangle 1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F67AD237-CDF6-4D37-8E56-05E7D213E5E2}" type="slidenum">
              <a:rPr lang="en-US" altLang="cs-CZ" smtClean="0">
                <a:latin typeface="Calibri" pitchFamily="34" charset="0"/>
              </a:rPr>
              <a:pPr algn="r" eaLnBrk="1" hangingPunct="1">
                <a:spcBef>
                  <a:spcPct val="0"/>
                </a:spcBef>
              </a:pPr>
              <a:t>72</a:t>
            </a:fld>
            <a:endParaRPr lang="en-US" altLang="cs-CZ" smtClean="0">
              <a:latin typeface="Calibri" pitchFamily="34" charset="0"/>
            </a:endParaRPr>
          </a:p>
        </p:txBody>
      </p:sp>
      <p:sp>
        <p:nvSpPr>
          <p:cNvPr id="99331" name="Text Box 1"/>
          <p:cNvSpPr txBox="1">
            <a:spLocks noChangeArrowheads="1"/>
          </p:cNvSpPr>
          <p:nvPr/>
        </p:nvSpPr>
        <p:spPr bwMode="auto">
          <a:xfrm>
            <a:off x="1143000" y="685800"/>
            <a:ext cx="4564063" cy="3421063"/>
          </a:xfrm>
          <a:prstGeom prst="rect">
            <a:avLst/>
          </a:prstGeom>
          <a:solidFill>
            <a:srgbClr val="FFFFFF"/>
          </a:solidFill>
          <a:ln w="9360">
            <a:solidFill>
              <a:srgbClr val="000000"/>
            </a:solidFill>
            <a:miter lim="800000"/>
            <a:headEnd/>
            <a:tailEnd/>
          </a:ln>
        </p:spPr>
        <p:txBody>
          <a:bodyPr wrap="none" anchor="ctr"/>
          <a:lstStyle/>
          <a:p>
            <a:endParaRPr lang="cs-CZ" altLang="cs-CZ"/>
          </a:p>
        </p:txBody>
      </p:sp>
      <p:sp>
        <p:nvSpPr>
          <p:cNvPr id="99332" name="Rectangle 2"/>
          <p:cNvSpPr>
            <a:spLocks noGrp="1" noChangeArrowheads="1"/>
          </p:cNvSpPr>
          <p:nvPr>
            <p:ph type="body"/>
          </p:nvPr>
        </p:nvSpPr>
        <p:spPr>
          <a:xfrm>
            <a:off x="685800" y="4343400"/>
            <a:ext cx="5468938" cy="4097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1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4AC708C1-D198-43B6-A3BB-75208BF75030}" type="slidenum">
              <a:rPr lang="en-US" altLang="cs-CZ" smtClean="0">
                <a:latin typeface="Calibri" pitchFamily="34" charset="0"/>
              </a:rPr>
              <a:pPr algn="r" eaLnBrk="1" hangingPunct="1">
                <a:spcBef>
                  <a:spcPct val="0"/>
                </a:spcBef>
              </a:pPr>
              <a:t>11</a:t>
            </a:fld>
            <a:endParaRPr lang="en-US" altLang="cs-CZ" smtClean="0">
              <a:latin typeface="Calibri" pitchFamily="34" charset="0"/>
            </a:endParaRPr>
          </a:p>
        </p:txBody>
      </p:sp>
      <p:sp>
        <p:nvSpPr>
          <p:cNvPr id="73731"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cs-CZ" altLang="cs-CZ"/>
          </a:p>
        </p:txBody>
      </p:sp>
      <p:sp>
        <p:nvSpPr>
          <p:cNvPr id="73732" name="Rectangle 2"/>
          <p:cNvSpPr>
            <a:spLocks noGrp="1" noChangeArrowheads="1"/>
          </p:cNvSpPr>
          <p:nvPr>
            <p:ph type="body"/>
          </p:nvPr>
        </p:nvSpPr>
        <p:spPr>
          <a:xfrm>
            <a:off x="685800" y="4343400"/>
            <a:ext cx="5468938" cy="4097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1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DD91B6F4-F622-47F5-BC1E-F69AF297AB5B}" type="slidenum">
              <a:rPr lang="en-US" altLang="cs-CZ" smtClean="0">
                <a:latin typeface="Calibri" pitchFamily="34" charset="0"/>
              </a:rPr>
              <a:pPr algn="r" eaLnBrk="1" hangingPunct="1">
                <a:spcBef>
                  <a:spcPct val="0"/>
                </a:spcBef>
              </a:pPr>
              <a:t>12</a:t>
            </a:fld>
            <a:endParaRPr lang="en-US" altLang="cs-CZ" smtClean="0">
              <a:latin typeface="Calibri" pitchFamily="34" charset="0"/>
            </a:endParaRPr>
          </a:p>
        </p:txBody>
      </p:sp>
      <p:sp>
        <p:nvSpPr>
          <p:cNvPr id="74755" name="Text Box 1"/>
          <p:cNvSpPr txBox="1">
            <a:spLocks noChangeArrowheads="1"/>
          </p:cNvSpPr>
          <p:nvPr/>
        </p:nvSpPr>
        <p:spPr bwMode="auto">
          <a:xfrm>
            <a:off x="1143000" y="685800"/>
            <a:ext cx="4564063" cy="3421063"/>
          </a:xfrm>
          <a:prstGeom prst="rect">
            <a:avLst/>
          </a:prstGeom>
          <a:solidFill>
            <a:srgbClr val="FFFFFF"/>
          </a:solidFill>
          <a:ln w="9360">
            <a:solidFill>
              <a:srgbClr val="000000"/>
            </a:solidFill>
            <a:miter lim="800000"/>
            <a:headEnd/>
            <a:tailEnd/>
          </a:ln>
        </p:spPr>
        <p:txBody>
          <a:bodyPr wrap="none" anchor="ctr"/>
          <a:lstStyle/>
          <a:p>
            <a:endParaRPr lang="cs-CZ" altLang="cs-CZ"/>
          </a:p>
        </p:txBody>
      </p:sp>
      <p:sp>
        <p:nvSpPr>
          <p:cNvPr id="74756" name="Rectangle 2"/>
          <p:cNvSpPr>
            <a:spLocks noGrp="1" noChangeArrowheads="1"/>
          </p:cNvSpPr>
          <p:nvPr>
            <p:ph type="body"/>
          </p:nvPr>
        </p:nvSpPr>
        <p:spPr>
          <a:xfrm>
            <a:off x="685800" y="4343400"/>
            <a:ext cx="5468938" cy="4097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18"/>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1pPr>
            <a:lvl2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2pPr>
            <a:lvl3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3pPr>
            <a:lvl4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4pPr>
            <a:lvl5pPr algn="l"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itchFamily="18" charset="0"/>
              </a:defRPr>
            </a:lvl9pPr>
          </a:lstStyle>
          <a:p>
            <a:pPr algn="r" eaLnBrk="1" hangingPunct="1">
              <a:spcBef>
                <a:spcPct val="0"/>
              </a:spcBef>
            </a:pPr>
            <a:fld id="{E07B2FF1-2655-444E-87CD-70B624B5CFDC}" type="slidenum">
              <a:rPr lang="en-US" altLang="cs-CZ" smtClean="0">
                <a:latin typeface="Calibri" pitchFamily="34" charset="0"/>
              </a:rPr>
              <a:pPr algn="r" eaLnBrk="1" hangingPunct="1">
                <a:spcBef>
                  <a:spcPct val="0"/>
                </a:spcBef>
              </a:pPr>
              <a:t>13</a:t>
            </a:fld>
            <a:endParaRPr lang="en-US" altLang="cs-CZ" smtClean="0">
              <a:latin typeface="Calibri" pitchFamily="34" charset="0"/>
            </a:endParaRPr>
          </a:p>
        </p:txBody>
      </p:sp>
      <p:sp>
        <p:nvSpPr>
          <p:cNvPr id="75779"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cs-CZ" altLang="cs-CZ"/>
          </a:p>
        </p:txBody>
      </p:sp>
      <p:sp>
        <p:nvSpPr>
          <p:cNvPr id="75780" name="Rectangle 2"/>
          <p:cNvSpPr>
            <a:spLocks noGrp="1" noChangeArrowheads="1"/>
          </p:cNvSpPr>
          <p:nvPr>
            <p:ph type="body"/>
          </p:nvPr>
        </p:nvSpPr>
        <p:spPr>
          <a:xfrm>
            <a:off x="685800" y="4343400"/>
            <a:ext cx="5468938" cy="4097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3"/>
          <p:cNvSpPr>
            <a:spLocks noGrp="1" noChangeArrowheads="1"/>
          </p:cNvSpPr>
          <p:nvPr>
            <p:ph type="dt" idx="10"/>
          </p:nvPr>
        </p:nvSpPr>
        <p:spPr>
          <a:ln/>
        </p:spPr>
        <p:txBody>
          <a:bodyPr/>
          <a:lstStyle>
            <a:lvl1pPr>
              <a:defRPr/>
            </a:lvl1pPr>
          </a:lstStyle>
          <a:p>
            <a:pPr>
              <a:defRPr/>
            </a:pPr>
            <a:endParaRPr lang="en-US" altLang="cs-CZ"/>
          </a:p>
        </p:txBody>
      </p:sp>
      <p:sp>
        <p:nvSpPr>
          <p:cNvPr id="5" name="Rectangle 5"/>
          <p:cNvSpPr>
            <a:spLocks noGrp="1" noChangeArrowheads="1"/>
          </p:cNvSpPr>
          <p:nvPr>
            <p:ph type="sldNum" idx="11"/>
          </p:nvPr>
        </p:nvSpPr>
        <p:spPr>
          <a:ln/>
        </p:spPr>
        <p:txBody>
          <a:bodyPr/>
          <a:lstStyle>
            <a:lvl1pPr>
              <a:defRPr/>
            </a:lvl1pPr>
          </a:lstStyle>
          <a:p>
            <a:pPr>
              <a:defRPr/>
            </a:pPr>
            <a:fld id="{E7ABE074-2EFA-4EE6-9E77-3CC0C687A6A0}" type="slidenum">
              <a:rPr lang="en-US" altLang="cs-CZ"/>
              <a:pPr>
                <a:defRPr/>
              </a:pPr>
              <a:t>‹#›</a:t>
            </a:fld>
            <a:endParaRPr lang="en-US" altLang="cs-CZ"/>
          </a:p>
        </p:txBody>
      </p:sp>
    </p:spTree>
    <p:extLst>
      <p:ext uri="{BB962C8B-B14F-4D97-AF65-F5344CB8AC3E}">
        <p14:creationId xmlns:p14="http://schemas.microsoft.com/office/powerpoint/2010/main" val="838547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3"/>
          <p:cNvSpPr>
            <a:spLocks noGrp="1" noChangeArrowheads="1"/>
          </p:cNvSpPr>
          <p:nvPr>
            <p:ph type="dt" idx="10"/>
          </p:nvPr>
        </p:nvSpPr>
        <p:spPr>
          <a:ln/>
        </p:spPr>
        <p:txBody>
          <a:bodyPr/>
          <a:lstStyle>
            <a:lvl1pPr>
              <a:defRPr/>
            </a:lvl1pPr>
          </a:lstStyle>
          <a:p>
            <a:pPr>
              <a:defRPr/>
            </a:pPr>
            <a:endParaRPr lang="en-US" altLang="cs-CZ"/>
          </a:p>
        </p:txBody>
      </p:sp>
      <p:sp>
        <p:nvSpPr>
          <p:cNvPr id="5" name="Rectangle 5"/>
          <p:cNvSpPr>
            <a:spLocks noGrp="1" noChangeArrowheads="1"/>
          </p:cNvSpPr>
          <p:nvPr>
            <p:ph type="sldNum" idx="11"/>
          </p:nvPr>
        </p:nvSpPr>
        <p:spPr>
          <a:ln/>
        </p:spPr>
        <p:txBody>
          <a:bodyPr/>
          <a:lstStyle>
            <a:lvl1pPr>
              <a:defRPr/>
            </a:lvl1pPr>
          </a:lstStyle>
          <a:p>
            <a:pPr>
              <a:defRPr/>
            </a:pPr>
            <a:fld id="{2D70ACDE-F078-46DE-90AA-01B0CB6CB291}" type="slidenum">
              <a:rPr lang="en-US" altLang="cs-CZ"/>
              <a:pPr>
                <a:defRPr/>
              </a:pPr>
              <a:t>‹#›</a:t>
            </a:fld>
            <a:endParaRPr lang="en-US" altLang="cs-CZ"/>
          </a:p>
        </p:txBody>
      </p:sp>
    </p:spTree>
    <p:extLst>
      <p:ext uri="{BB962C8B-B14F-4D97-AF65-F5344CB8AC3E}">
        <p14:creationId xmlns:p14="http://schemas.microsoft.com/office/powerpoint/2010/main" val="3495243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15113" y="128588"/>
            <a:ext cx="2052637" cy="5978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128588"/>
            <a:ext cx="6005513" cy="5978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3"/>
          <p:cNvSpPr>
            <a:spLocks noGrp="1" noChangeArrowheads="1"/>
          </p:cNvSpPr>
          <p:nvPr>
            <p:ph type="dt" idx="10"/>
          </p:nvPr>
        </p:nvSpPr>
        <p:spPr>
          <a:ln/>
        </p:spPr>
        <p:txBody>
          <a:bodyPr/>
          <a:lstStyle>
            <a:lvl1pPr>
              <a:defRPr/>
            </a:lvl1pPr>
          </a:lstStyle>
          <a:p>
            <a:pPr>
              <a:defRPr/>
            </a:pPr>
            <a:endParaRPr lang="en-US" altLang="cs-CZ"/>
          </a:p>
        </p:txBody>
      </p:sp>
      <p:sp>
        <p:nvSpPr>
          <p:cNvPr id="5" name="Rectangle 5"/>
          <p:cNvSpPr>
            <a:spLocks noGrp="1" noChangeArrowheads="1"/>
          </p:cNvSpPr>
          <p:nvPr>
            <p:ph type="sldNum" idx="11"/>
          </p:nvPr>
        </p:nvSpPr>
        <p:spPr>
          <a:ln/>
        </p:spPr>
        <p:txBody>
          <a:bodyPr/>
          <a:lstStyle>
            <a:lvl1pPr>
              <a:defRPr/>
            </a:lvl1pPr>
          </a:lstStyle>
          <a:p>
            <a:pPr>
              <a:defRPr/>
            </a:pPr>
            <a:fld id="{54BFC815-DB55-4E15-8D77-7FF51C04F8AF}" type="slidenum">
              <a:rPr lang="en-US" altLang="cs-CZ"/>
              <a:pPr>
                <a:defRPr/>
              </a:pPr>
              <a:t>‹#›</a:t>
            </a:fld>
            <a:endParaRPr lang="en-US" altLang="cs-CZ"/>
          </a:p>
        </p:txBody>
      </p:sp>
    </p:spTree>
    <p:extLst>
      <p:ext uri="{BB962C8B-B14F-4D97-AF65-F5344CB8AC3E}">
        <p14:creationId xmlns:p14="http://schemas.microsoft.com/office/powerpoint/2010/main" val="2162366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128588"/>
            <a:ext cx="8210550" cy="1433512"/>
          </a:xfrm>
        </p:spPr>
        <p:txBody>
          <a:bodyPr/>
          <a:lstStyle/>
          <a:p>
            <a:r>
              <a:rPr lang="cs-CZ" smtClean="0"/>
              <a:t>Klepnutím lze upravit styl předlohy nadpisů.</a:t>
            </a:r>
            <a:endParaRPr lang="cs-CZ"/>
          </a:p>
        </p:txBody>
      </p:sp>
      <p:sp>
        <p:nvSpPr>
          <p:cNvPr id="3" name="Rectangle 3"/>
          <p:cNvSpPr>
            <a:spLocks noGrp="1" noChangeArrowheads="1"/>
          </p:cNvSpPr>
          <p:nvPr>
            <p:ph type="dt" idx="10"/>
          </p:nvPr>
        </p:nvSpPr>
        <p:spPr>
          <a:ln/>
        </p:spPr>
        <p:txBody>
          <a:bodyPr/>
          <a:lstStyle>
            <a:lvl1pPr>
              <a:defRPr/>
            </a:lvl1pPr>
          </a:lstStyle>
          <a:p>
            <a:pPr>
              <a:defRPr/>
            </a:pPr>
            <a:endParaRPr lang="en-US" altLang="cs-CZ"/>
          </a:p>
        </p:txBody>
      </p:sp>
      <p:sp>
        <p:nvSpPr>
          <p:cNvPr id="4" name="Rectangle 5"/>
          <p:cNvSpPr>
            <a:spLocks noGrp="1" noChangeArrowheads="1"/>
          </p:cNvSpPr>
          <p:nvPr>
            <p:ph type="sldNum" idx="11"/>
          </p:nvPr>
        </p:nvSpPr>
        <p:spPr>
          <a:ln/>
        </p:spPr>
        <p:txBody>
          <a:bodyPr/>
          <a:lstStyle>
            <a:lvl1pPr>
              <a:defRPr/>
            </a:lvl1pPr>
          </a:lstStyle>
          <a:p>
            <a:pPr>
              <a:defRPr/>
            </a:pPr>
            <a:fld id="{560243A2-AE48-43DA-B8DA-1708325DD79E}" type="slidenum">
              <a:rPr lang="en-US" altLang="cs-CZ"/>
              <a:pPr>
                <a:defRPr/>
              </a:pPr>
              <a:t>‹#›</a:t>
            </a:fld>
            <a:endParaRPr lang="en-US" altLang="cs-CZ"/>
          </a:p>
        </p:txBody>
      </p:sp>
    </p:spTree>
    <p:extLst>
      <p:ext uri="{BB962C8B-B14F-4D97-AF65-F5344CB8AC3E}">
        <p14:creationId xmlns:p14="http://schemas.microsoft.com/office/powerpoint/2010/main" val="1086506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3"/>
          <p:cNvSpPr>
            <a:spLocks noGrp="1" noChangeArrowheads="1"/>
          </p:cNvSpPr>
          <p:nvPr>
            <p:ph type="dt" idx="10"/>
          </p:nvPr>
        </p:nvSpPr>
        <p:spPr>
          <a:ln/>
        </p:spPr>
        <p:txBody>
          <a:bodyPr/>
          <a:lstStyle>
            <a:lvl1pPr>
              <a:defRPr/>
            </a:lvl1pPr>
          </a:lstStyle>
          <a:p>
            <a:pPr>
              <a:defRPr/>
            </a:pPr>
            <a:endParaRPr lang="en-US" altLang="cs-CZ"/>
          </a:p>
        </p:txBody>
      </p:sp>
      <p:sp>
        <p:nvSpPr>
          <p:cNvPr id="5" name="Rectangle 5"/>
          <p:cNvSpPr>
            <a:spLocks noGrp="1" noChangeArrowheads="1"/>
          </p:cNvSpPr>
          <p:nvPr>
            <p:ph type="sldNum" idx="11"/>
          </p:nvPr>
        </p:nvSpPr>
        <p:spPr>
          <a:ln/>
        </p:spPr>
        <p:txBody>
          <a:bodyPr/>
          <a:lstStyle>
            <a:lvl1pPr>
              <a:defRPr/>
            </a:lvl1pPr>
          </a:lstStyle>
          <a:p>
            <a:pPr>
              <a:defRPr/>
            </a:pPr>
            <a:fld id="{4A180631-0D6C-4447-A410-8C0CB4B600CA}" type="slidenum">
              <a:rPr lang="en-US" altLang="cs-CZ"/>
              <a:pPr>
                <a:defRPr/>
              </a:pPr>
              <a:t>‹#›</a:t>
            </a:fld>
            <a:endParaRPr lang="en-US" altLang="cs-CZ"/>
          </a:p>
        </p:txBody>
      </p:sp>
    </p:spTree>
    <p:extLst>
      <p:ext uri="{BB962C8B-B14F-4D97-AF65-F5344CB8AC3E}">
        <p14:creationId xmlns:p14="http://schemas.microsoft.com/office/powerpoint/2010/main" val="4250799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3"/>
          <p:cNvSpPr>
            <a:spLocks noGrp="1" noChangeArrowheads="1"/>
          </p:cNvSpPr>
          <p:nvPr>
            <p:ph type="dt" idx="10"/>
          </p:nvPr>
        </p:nvSpPr>
        <p:spPr>
          <a:ln/>
        </p:spPr>
        <p:txBody>
          <a:bodyPr/>
          <a:lstStyle>
            <a:lvl1pPr>
              <a:defRPr/>
            </a:lvl1pPr>
          </a:lstStyle>
          <a:p>
            <a:pPr>
              <a:defRPr/>
            </a:pPr>
            <a:endParaRPr lang="en-US" altLang="cs-CZ"/>
          </a:p>
        </p:txBody>
      </p:sp>
      <p:sp>
        <p:nvSpPr>
          <p:cNvPr id="5" name="Rectangle 5"/>
          <p:cNvSpPr>
            <a:spLocks noGrp="1" noChangeArrowheads="1"/>
          </p:cNvSpPr>
          <p:nvPr>
            <p:ph type="sldNum" idx="11"/>
          </p:nvPr>
        </p:nvSpPr>
        <p:spPr>
          <a:ln/>
        </p:spPr>
        <p:txBody>
          <a:bodyPr/>
          <a:lstStyle>
            <a:lvl1pPr>
              <a:defRPr/>
            </a:lvl1pPr>
          </a:lstStyle>
          <a:p>
            <a:pPr>
              <a:defRPr/>
            </a:pPr>
            <a:fld id="{09D5EB15-3BA5-4435-BE39-D7B2964A1EC0}" type="slidenum">
              <a:rPr lang="en-US" altLang="cs-CZ"/>
              <a:pPr>
                <a:defRPr/>
              </a:pPr>
              <a:t>‹#›</a:t>
            </a:fld>
            <a:endParaRPr lang="en-US" altLang="cs-CZ"/>
          </a:p>
        </p:txBody>
      </p:sp>
    </p:spTree>
    <p:extLst>
      <p:ext uri="{BB962C8B-B14F-4D97-AF65-F5344CB8AC3E}">
        <p14:creationId xmlns:p14="http://schemas.microsoft.com/office/powerpoint/2010/main" val="1439826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29075" cy="4506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38675" y="1600200"/>
            <a:ext cx="4029075" cy="4506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3"/>
          <p:cNvSpPr>
            <a:spLocks noGrp="1" noChangeArrowheads="1"/>
          </p:cNvSpPr>
          <p:nvPr>
            <p:ph type="dt" idx="10"/>
          </p:nvPr>
        </p:nvSpPr>
        <p:spPr>
          <a:ln/>
        </p:spPr>
        <p:txBody>
          <a:bodyPr/>
          <a:lstStyle>
            <a:lvl1pPr>
              <a:defRPr/>
            </a:lvl1pPr>
          </a:lstStyle>
          <a:p>
            <a:pPr>
              <a:defRPr/>
            </a:pPr>
            <a:endParaRPr lang="en-US" altLang="cs-CZ"/>
          </a:p>
        </p:txBody>
      </p:sp>
      <p:sp>
        <p:nvSpPr>
          <p:cNvPr id="6" name="Rectangle 5"/>
          <p:cNvSpPr>
            <a:spLocks noGrp="1" noChangeArrowheads="1"/>
          </p:cNvSpPr>
          <p:nvPr>
            <p:ph type="sldNum" idx="11"/>
          </p:nvPr>
        </p:nvSpPr>
        <p:spPr>
          <a:ln/>
        </p:spPr>
        <p:txBody>
          <a:bodyPr/>
          <a:lstStyle>
            <a:lvl1pPr>
              <a:defRPr/>
            </a:lvl1pPr>
          </a:lstStyle>
          <a:p>
            <a:pPr>
              <a:defRPr/>
            </a:pPr>
            <a:fld id="{43393926-9557-4C9F-A385-4E87288F6F5C}" type="slidenum">
              <a:rPr lang="en-US" altLang="cs-CZ"/>
              <a:pPr>
                <a:defRPr/>
              </a:pPr>
              <a:t>‹#›</a:t>
            </a:fld>
            <a:endParaRPr lang="en-US" altLang="cs-CZ"/>
          </a:p>
        </p:txBody>
      </p:sp>
    </p:spTree>
    <p:extLst>
      <p:ext uri="{BB962C8B-B14F-4D97-AF65-F5344CB8AC3E}">
        <p14:creationId xmlns:p14="http://schemas.microsoft.com/office/powerpoint/2010/main" val="3226643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3"/>
          <p:cNvSpPr>
            <a:spLocks noGrp="1" noChangeArrowheads="1"/>
          </p:cNvSpPr>
          <p:nvPr>
            <p:ph type="dt" idx="10"/>
          </p:nvPr>
        </p:nvSpPr>
        <p:spPr>
          <a:ln/>
        </p:spPr>
        <p:txBody>
          <a:bodyPr/>
          <a:lstStyle>
            <a:lvl1pPr>
              <a:defRPr/>
            </a:lvl1pPr>
          </a:lstStyle>
          <a:p>
            <a:pPr>
              <a:defRPr/>
            </a:pPr>
            <a:endParaRPr lang="en-US" altLang="cs-CZ"/>
          </a:p>
        </p:txBody>
      </p:sp>
      <p:sp>
        <p:nvSpPr>
          <p:cNvPr id="8" name="Rectangle 5"/>
          <p:cNvSpPr>
            <a:spLocks noGrp="1" noChangeArrowheads="1"/>
          </p:cNvSpPr>
          <p:nvPr>
            <p:ph type="sldNum" idx="11"/>
          </p:nvPr>
        </p:nvSpPr>
        <p:spPr>
          <a:ln/>
        </p:spPr>
        <p:txBody>
          <a:bodyPr/>
          <a:lstStyle>
            <a:lvl1pPr>
              <a:defRPr/>
            </a:lvl1pPr>
          </a:lstStyle>
          <a:p>
            <a:pPr>
              <a:defRPr/>
            </a:pPr>
            <a:fld id="{2EFCB5FF-230F-4E71-936F-ADDCFC5876F8}" type="slidenum">
              <a:rPr lang="en-US" altLang="cs-CZ"/>
              <a:pPr>
                <a:defRPr/>
              </a:pPr>
              <a:t>‹#›</a:t>
            </a:fld>
            <a:endParaRPr lang="en-US" altLang="cs-CZ"/>
          </a:p>
        </p:txBody>
      </p:sp>
    </p:spTree>
    <p:extLst>
      <p:ext uri="{BB962C8B-B14F-4D97-AF65-F5344CB8AC3E}">
        <p14:creationId xmlns:p14="http://schemas.microsoft.com/office/powerpoint/2010/main" val="2748155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3"/>
          <p:cNvSpPr>
            <a:spLocks noGrp="1" noChangeArrowheads="1"/>
          </p:cNvSpPr>
          <p:nvPr>
            <p:ph type="dt" idx="10"/>
          </p:nvPr>
        </p:nvSpPr>
        <p:spPr>
          <a:ln/>
        </p:spPr>
        <p:txBody>
          <a:bodyPr/>
          <a:lstStyle>
            <a:lvl1pPr>
              <a:defRPr/>
            </a:lvl1pPr>
          </a:lstStyle>
          <a:p>
            <a:pPr>
              <a:defRPr/>
            </a:pPr>
            <a:endParaRPr lang="en-US" altLang="cs-CZ"/>
          </a:p>
        </p:txBody>
      </p:sp>
      <p:sp>
        <p:nvSpPr>
          <p:cNvPr id="4" name="Rectangle 5"/>
          <p:cNvSpPr>
            <a:spLocks noGrp="1" noChangeArrowheads="1"/>
          </p:cNvSpPr>
          <p:nvPr>
            <p:ph type="sldNum" idx="11"/>
          </p:nvPr>
        </p:nvSpPr>
        <p:spPr>
          <a:ln/>
        </p:spPr>
        <p:txBody>
          <a:bodyPr/>
          <a:lstStyle>
            <a:lvl1pPr>
              <a:defRPr/>
            </a:lvl1pPr>
          </a:lstStyle>
          <a:p>
            <a:pPr>
              <a:defRPr/>
            </a:pPr>
            <a:fld id="{62ED341F-F342-48F3-99E8-B67BFC6DC5F4}" type="slidenum">
              <a:rPr lang="en-US" altLang="cs-CZ"/>
              <a:pPr>
                <a:defRPr/>
              </a:pPr>
              <a:t>‹#›</a:t>
            </a:fld>
            <a:endParaRPr lang="en-US" altLang="cs-CZ"/>
          </a:p>
        </p:txBody>
      </p:sp>
    </p:spTree>
    <p:extLst>
      <p:ext uri="{BB962C8B-B14F-4D97-AF65-F5344CB8AC3E}">
        <p14:creationId xmlns:p14="http://schemas.microsoft.com/office/powerpoint/2010/main" val="3714623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ltLang="cs-CZ"/>
          </a:p>
        </p:txBody>
      </p:sp>
      <p:sp>
        <p:nvSpPr>
          <p:cNvPr id="3" name="Rectangle 5"/>
          <p:cNvSpPr>
            <a:spLocks noGrp="1" noChangeArrowheads="1"/>
          </p:cNvSpPr>
          <p:nvPr>
            <p:ph type="sldNum" idx="11"/>
          </p:nvPr>
        </p:nvSpPr>
        <p:spPr>
          <a:ln/>
        </p:spPr>
        <p:txBody>
          <a:bodyPr/>
          <a:lstStyle>
            <a:lvl1pPr>
              <a:defRPr/>
            </a:lvl1pPr>
          </a:lstStyle>
          <a:p>
            <a:pPr>
              <a:defRPr/>
            </a:pPr>
            <a:fld id="{B7DA0E29-15A3-43C7-BB7C-3DC5E0EC66B8}" type="slidenum">
              <a:rPr lang="en-US" altLang="cs-CZ"/>
              <a:pPr>
                <a:defRPr/>
              </a:pPr>
              <a:t>‹#›</a:t>
            </a:fld>
            <a:endParaRPr lang="en-US" altLang="cs-CZ"/>
          </a:p>
        </p:txBody>
      </p:sp>
    </p:spTree>
    <p:extLst>
      <p:ext uri="{BB962C8B-B14F-4D97-AF65-F5344CB8AC3E}">
        <p14:creationId xmlns:p14="http://schemas.microsoft.com/office/powerpoint/2010/main" val="3719789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3"/>
          <p:cNvSpPr>
            <a:spLocks noGrp="1" noChangeArrowheads="1"/>
          </p:cNvSpPr>
          <p:nvPr>
            <p:ph type="dt" idx="10"/>
          </p:nvPr>
        </p:nvSpPr>
        <p:spPr>
          <a:ln/>
        </p:spPr>
        <p:txBody>
          <a:bodyPr/>
          <a:lstStyle>
            <a:lvl1pPr>
              <a:defRPr/>
            </a:lvl1pPr>
          </a:lstStyle>
          <a:p>
            <a:pPr>
              <a:defRPr/>
            </a:pPr>
            <a:endParaRPr lang="en-US" altLang="cs-CZ"/>
          </a:p>
        </p:txBody>
      </p:sp>
      <p:sp>
        <p:nvSpPr>
          <p:cNvPr id="6" name="Rectangle 5"/>
          <p:cNvSpPr>
            <a:spLocks noGrp="1" noChangeArrowheads="1"/>
          </p:cNvSpPr>
          <p:nvPr>
            <p:ph type="sldNum" idx="11"/>
          </p:nvPr>
        </p:nvSpPr>
        <p:spPr>
          <a:ln/>
        </p:spPr>
        <p:txBody>
          <a:bodyPr/>
          <a:lstStyle>
            <a:lvl1pPr>
              <a:defRPr/>
            </a:lvl1pPr>
          </a:lstStyle>
          <a:p>
            <a:pPr>
              <a:defRPr/>
            </a:pPr>
            <a:fld id="{709F27DC-E39E-45EA-AA33-2D9949DAA2BC}" type="slidenum">
              <a:rPr lang="en-US" altLang="cs-CZ"/>
              <a:pPr>
                <a:defRPr/>
              </a:pPr>
              <a:t>‹#›</a:t>
            </a:fld>
            <a:endParaRPr lang="en-US" altLang="cs-CZ"/>
          </a:p>
        </p:txBody>
      </p:sp>
    </p:spTree>
    <p:extLst>
      <p:ext uri="{BB962C8B-B14F-4D97-AF65-F5344CB8AC3E}">
        <p14:creationId xmlns:p14="http://schemas.microsoft.com/office/powerpoint/2010/main" val="804335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3"/>
          <p:cNvSpPr>
            <a:spLocks noGrp="1" noChangeArrowheads="1"/>
          </p:cNvSpPr>
          <p:nvPr>
            <p:ph type="dt" idx="10"/>
          </p:nvPr>
        </p:nvSpPr>
        <p:spPr>
          <a:ln/>
        </p:spPr>
        <p:txBody>
          <a:bodyPr/>
          <a:lstStyle>
            <a:lvl1pPr>
              <a:defRPr/>
            </a:lvl1pPr>
          </a:lstStyle>
          <a:p>
            <a:pPr>
              <a:defRPr/>
            </a:pPr>
            <a:endParaRPr lang="en-US" altLang="cs-CZ"/>
          </a:p>
        </p:txBody>
      </p:sp>
      <p:sp>
        <p:nvSpPr>
          <p:cNvPr id="6" name="Rectangle 5"/>
          <p:cNvSpPr>
            <a:spLocks noGrp="1" noChangeArrowheads="1"/>
          </p:cNvSpPr>
          <p:nvPr>
            <p:ph type="sldNum" idx="11"/>
          </p:nvPr>
        </p:nvSpPr>
        <p:spPr>
          <a:ln/>
        </p:spPr>
        <p:txBody>
          <a:bodyPr/>
          <a:lstStyle>
            <a:lvl1pPr>
              <a:defRPr/>
            </a:lvl1pPr>
          </a:lstStyle>
          <a:p>
            <a:pPr>
              <a:defRPr/>
            </a:pPr>
            <a:fld id="{33112B2A-89FC-4C11-A279-093B1F1E6AF1}" type="slidenum">
              <a:rPr lang="en-US" altLang="cs-CZ"/>
              <a:pPr>
                <a:defRPr/>
              </a:pPr>
              <a:t>‹#›</a:t>
            </a:fld>
            <a:endParaRPr lang="en-US" altLang="cs-CZ"/>
          </a:p>
        </p:txBody>
      </p:sp>
    </p:spTree>
    <p:extLst>
      <p:ext uri="{BB962C8B-B14F-4D97-AF65-F5344CB8AC3E}">
        <p14:creationId xmlns:p14="http://schemas.microsoft.com/office/powerpoint/2010/main" val="2954121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128588"/>
            <a:ext cx="8210550"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ctr" anchorCtr="0" compatLnSpc="1">
            <a:prstTxWarp prst="textNoShape">
              <a:avLst/>
            </a:prstTxWarp>
          </a:bodyPr>
          <a:lstStyle/>
          <a:p>
            <a:pPr lvl="0"/>
            <a:r>
              <a:rPr lang="en-GB" altLang="cs-CZ" smtClean="0"/>
              <a:t>Klepněte pro úpravu formátu titulního textu</a:t>
            </a:r>
          </a:p>
        </p:txBody>
      </p:sp>
      <p:sp>
        <p:nvSpPr>
          <p:cNvPr id="1027" name="Rectangle 2"/>
          <p:cNvSpPr>
            <a:spLocks noGrp="1" noChangeArrowheads="1"/>
          </p:cNvSpPr>
          <p:nvPr>
            <p:ph type="body" idx="1"/>
          </p:nvPr>
        </p:nvSpPr>
        <p:spPr bwMode="auto">
          <a:xfrm>
            <a:off x="457200" y="1600200"/>
            <a:ext cx="8210550" cy="450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cs-CZ" smtClean="0"/>
              <a:t>Klepněte pro úpravu formátu textu osnovy</a:t>
            </a:r>
          </a:p>
          <a:p>
            <a:pPr lvl="1"/>
            <a:r>
              <a:rPr lang="en-GB" altLang="cs-CZ" smtClean="0"/>
              <a:t>Druhá úroveň</a:t>
            </a:r>
          </a:p>
          <a:p>
            <a:pPr lvl="2"/>
            <a:r>
              <a:rPr lang="en-GB" altLang="cs-CZ" smtClean="0"/>
              <a:t>Třetí úroveň</a:t>
            </a:r>
          </a:p>
          <a:p>
            <a:pPr lvl="3"/>
            <a:r>
              <a:rPr lang="en-GB" altLang="cs-CZ" smtClean="0"/>
              <a:t>Čtvrtá úroveň osnovy</a:t>
            </a:r>
          </a:p>
          <a:p>
            <a:pPr lvl="4"/>
            <a:r>
              <a:rPr lang="en-GB" altLang="cs-CZ" smtClean="0"/>
              <a:t>Pátá úroveň osnovy</a:t>
            </a:r>
          </a:p>
          <a:p>
            <a:pPr lvl="4"/>
            <a:r>
              <a:rPr lang="en-GB" altLang="cs-CZ" smtClean="0"/>
              <a:t>Šestá úroveň</a:t>
            </a:r>
          </a:p>
          <a:p>
            <a:pPr lvl="4"/>
            <a:r>
              <a:rPr lang="en-GB" altLang="cs-CZ" smtClean="0"/>
              <a:t>Sedmá úroveň</a:t>
            </a:r>
          </a:p>
          <a:p>
            <a:pPr lvl="4"/>
            <a:r>
              <a:rPr lang="en-GB" altLang="cs-CZ" smtClean="0"/>
              <a:t>Osmá úroveň textu</a:t>
            </a:r>
          </a:p>
          <a:p>
            <a:pPr lvl="4"/>
            <a:r>
              <a:rPr lang="en-GB" altLang="cs-CZ" smtClean="0"/>
              <a:t>Devátá úroveň</a:t>
            </a:r>
          </a:p>
        </p:txBody>
      </p:sp>
      <p:sp>
        <p:nvSpPr>
          <p:cNvPr id="2" name="Rectangle 3"/>
          <p:cNvSpPr>
            <a:spLocks noGrp="1" noChangeArrowheads="1"/>
          </p:cNvSpPr>
          <p:nvPr>
            <p:ph type="dt"/>
          </p:nvPr>
        </p:nvSpPr>
        <p:spPr bwMode="auto">
          <a:xfrm>
            <a:off x="457200" y="6356350"/>
            <a:ext cx="2114550" cy="346075"/>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l">
              <a:defRPr sz="1200">
                <a:solidFill>
                  <a:srgbClr val="898989"/>
                </a:solidFill>
                <a:latin typeface="Calibri" pitchFamily="34" charset="0"/>
                <a:ea typeface="Arial Unicode MS" pitchFamily="34" charset="-128"/>
                <a:cs typeface="Arial Unicode MS" pitchFamily="34" charset="-128"/>
              </a:defRPr>
            </a:lvl1pPr>
          </a:lstStyle>
          <a:p>
            <a:pPr>
              <a:defRPr/>
            </a:pPr>
            <a:endParaRPr lang="en-US" altLang="cs-CZ"/>
          </a:p>
        </p:txBody>
      </p:sp>
      <p:sp>
        <p:nvSpPr>
          <p:cNvPr id="1029" name="Text Box 4"/>
          <p:cNvSpPr txBox="1">
            <a:spLocks noChangeArrowheads="1"/>
          </p:cNvSpPr>
          <p:nvPr/>
        </p:nvSpPr>
        <p:spPr bwMode="auto">
          <a:xfrm>
            <a:off x="3124200" y="6308725"/>
            <a:ext cx="2895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a:p>
        </p:txBody>
      </p:sp>
      <p:sp>
        <p:nvSpPr>
          <p:cNvPr id="3" name="Rectangle 5"/>
          <p:cNvSpPr>
            <a:spLocks noGrp="1" noChangeArrowheads="1"/>
          </p:cNvSpPr>
          <p:nvPr>
            <p:ph type="sldNum"/>
          </p:nvPr>
        </p:nvSpPr>
        <p:spPr bwMode="auto">
          <a:xfrm>
            <a:off x="6553200" y="6356350"/>
            <a:ext cx="2114550" cy="346075"/>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r">
              <a:defRPr sz="1200">
                <a:solidFill>
                  <a:srgbClr val="898989"/>
                </a:solidFill>
                <a:latin typeface="Calibri" pitchFamily="34" charset="0"/>
                <a:ea typeface="Arial Unicode MS" pitchFamily="34" charset="-128"/>
                <a:cs typeface="Arial Unicode MS" pitchFamily="34" charset="-128"/>
              </a:defRPr>
            </a:lvl1pPr>
          </a:lstStyle>
          <a:p>
            <a:pPr>
              <a:defRPr/>
            </a:pPr>
            <a:fld id="{A0FD1F44-3CD0-4E91-9795-7272EEE07D99}" type="slidenum">
              <a:rPr lang="en-US" altLang="cs-CZ"/>
              <a:pPr>
                <a:defRPr/>
              </a:pPr>
              <a:t>‹#›</a:t>
            </a:fld>
            <a:endParaRPr lang="en-US"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S Gothic" charset="0"/>
          <a:cs typeface="MS Gothic"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S Gothic" charset="0"/>
          <a:cs typeface="MS Gothic"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S Gothic" charset="0"/>
          <a:cs typeface="MS Gothic"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Calibri" pitchFamily="32" charset="0"/>
          <a:ea typeface="MS Gothic" charset="0"/>
          <a:cs typeface="MS Gothic"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0"/>
          <a:cs typeface="MS Gothic" charset="0"/>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0"/>
          <a:cs typeface="MS Gothic" charset="0"/>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0"/>
          <a:cs typeface="MS Gothic" charset="0"/>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S Gothic" charset="0"/>
          <a:cs typeface="MS Gothic"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1.xml"/><Relationship Id="rId7" Type="http://schemas.openxmlformats.org/officeDocument/2006/relationships/image" Target="../media/image6.emf"/><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oleObject" Target="../embeddings/oleObject2.bin"/><Relationship Id="rId9" Type="http://schemas.openxmlformats.org/officeDocument/2006/relationships/image" Target="../media/image7.emf"/></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9.emf"/><Relationship Id="rId4" Type="http://schemas.openxmlformats.org/officeDocument/2006/relationships/oleObject" Target="../embeddings/oleObject5.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0.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13.e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12.emf"/><Relationship Id="rId4" Type="http://schemas.openxmlformats.org/officeDocument/2006/relationships/oleObject" Target="../embeddings/oleObject7.bin"/></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2.xml"/><Relationship Id="rId1" Type="http://schemas.openxmlformats.org/officeDocument/2006/relationships/vmlDrawing" Target="../drawings/vmlDrawing6.vml"/><Relationship Id="rId5" Type="http://schemas.openxmlformats.org/officeDocument/2006/relationships/image" Target="../media/image16.emf"/><Relationship Id="rId4" Type="http://schemas.openxmlformats.org/officeDocument/2006/relationships/oleObject" Target="../embeddings/oleObject9.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2.xml"/><Relationship Id="rId1" Type="http://schemas.openxmlformats.org/officeDocument/2006/relationships/vmlDrawing" Target="../drawings/vmlDrawing7.vml"/><Relationship Id="rId5" Type="http://schemas.openxmlformats.org/officeDocument/2006/relationships/image" Target="../media/image17.emf"/><Relationship Id="rId4" Type="http://schemas.openxmlformats.org/officeDocument/2006/relationships/oleObject" Target="../embeddings/oleObject10.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6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6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7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extLst>
              <p:ext uri="{D42A27DB-BD31-4B8C-83A1-F6EECF244321}">
                <p14:modId xmlns:p14="http://schemas.microsoft.com/office/powerpoint/2010/main" val="1035578099"/>
              </p:ext>
            </p:extLst>
          </p:nvPr>
        </p:nvGraphicFramePr>
        <p:xfrm>
          <a:off x="14576" y="-29050"/>
          <a:ext cx="9144000" cy="6858000"/>
        </p:xfrm>
        <a:graphic>
          <a:graphicData uri="http://schemas.openxmlformats.org/presentationml/2006/ole">
            <mc:AlternateContent xmlns:mc="http://schemas.openxmlformats.org/markup-compatibility/2006">
              <mc:Choice xmlns:v="urn:schemas-microsoft-com:vml" Requires="v">
                <p:oleObj spid="_x0000_s2055" name="Slide" r:id="rId3" imgW="7737312" imgH="5803392" progId="PowerPoint.Slide.8">
                  <p:embed/>
                </p:oleObj>
              </mc:Choice>
              <mc:Fallback>
                <p:oleObj name="Slide" r:id="rId3" imgW="7737312" imgH="5803392" progId="PowerPoint.Slide.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76" y="-2905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1" name="TextBox 1"/>
          <p:cNvSpPr txBox="1">
            <a:spLocks noChangeArrowheads="1"/>
          </p:cNvSpPr>
          <p:nvPr/>
        </p:nvSpPr>
        <p:spPr bwMode="auto">
          <a:xfrm>
            <a:off x="2916238" y="6237288"/>
            <a:ext cx="48958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cs-CZ" altLang="cs-CZ"/>
              <a:t>CZ-AT Energy Group,</a:t>
            </a:r>
          </a:p>
          <a:p>
            <a:r>
              <a:rPr lang="cs-CZ" altLang="cs-CZ"/>
              <a:t>Prague, Febraury 2014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179388" y="539750"/>
            <a:ext cx="89646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9pPr>
          </a:lstStyle>
          <a:p>
            <a:pPr algn="ctr" eaLnBrk="1" hangingPunct="1">
              <a:spcBef>
                <a:spcPct val="0"/>
              </a:spcBef>
            </a:pPr>
            <a:r>
              <a:rPr lang="cs-CZ" altLang="cs-CZ" sz="2800" b="1">
                <a:solidFill>
                  <a:srgbClr val="333366"/>
                </a:solidFill>
                <a:latin typeface="Arial" charset="0"/>
              </a:rPr>
              <a:t>THE TEN ENERGY COMMANDMENTS</a:t>
            </a:r>
          </a:p>
        </p:txBody>
      </p:sp>
      <p:sp>
        <p:nvSpPr>
          <p:cNvPr id="2" name="Text Box 2"/>
          <p:cNvSpPr txBox="1">
            <a:spLocks noChangeArrowheads="1"/>
          </p:cNvSpPr>
          <p:nvPr/>
        </p:nvSpPr>
        <p:spPr bwMode="auto">
          <a:xfrm>
            <a:off x="179388" y="2228850"/>
            <a:ext cx="7740650" cy="1557338"/>
          </a:xfrm>
          <a:prstGeom prst="rect">
            <a:avLst/>
          </a:prstGeom>
          <a:solidFill>
            <a:srgbClr val="CCCCFF"/>
          </a:solidFill>
          <a:ln w="9525">
            <a:noFill/>
            <a:round/>
            <a:headEnd/>
            <a:tailEnd/>
          </a:ln>
          <a:effectLst/>
        </p:spPr>
        <p:txBody>
          <a:bodyPr lIns="90000" tIns="46800" rIns="90000" bIns="46800">
            <a:spAutoFit/>
          </a:bodyPr>
          <a:lstStyle/>
          <a:p>
            <a:pPr algn="l">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a:solidFill>
                  <a:srgbClr val="333366"/>
                </a:solidFill>
                <a:effectLst>
                  <a:outerShdw blurRad="38100" dist="38100" dir="2700000" algn="tl">
                    <a:srgbClr val="000000"/>
                  </a:outerShdw>
                </a:effectLst>
                <a:latin typeface="Verdana" pitchFamily="32" charset="0"/>
                <a:ea typeface="+mn-ea"/>
              </a:rPr>
              <a:t>1. Physics know only one source of energy: </a:t>
            </a:r>
          </a:p>
          <a:p>
            <a:pPr algn="l">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a:solidFill>
                  <a:srgbClr val="333366"/>
                </a:solidFill>
                <a:effectLst>
                  <a:outerShdw blurRad="38100" dist="38100" dir="2700000" algn="tl">
                    <a:srgbClr val="000000"/>
                  </a:outerShdw>
                </a:effectLst>
                <a:latin typeface="Verdana" pitchFamily="32" charset="0"/>
                <a:ea typeface="+mn-ea"/>
              </a:rPr>
              <a:t>		NUCLEAR energy. Energy is produced in 			nature </a:t>
            </a:r>
            <a:r>
              <a:rPr lang="en-US" sz="2400">
                <a:solidFill>
                  <a:srgbClr val="FF950E"/>
                </a:solidFill>
                <a:effectLst>
                  <a:outerShdw blurRad="38100" dist="38100" dir="2700000" algn="tl">
                    <a:srgbClr val="000000"/>
                  </a:outerShdw>
                </a:effectLst>
                <a:latin typeface="Verdana" pitchFamily="32" charset="0"/>
                <a:ea typeface="+mn-ea"/>
              </a:rPr>
              <a:t>ONLY</a:t>
            </a:r>
            <a:r>
              <a:rPr lang="en-US" sz="2400">
                <a:solidFill>
                  <a:srgbClr val="333366"/>
                </a:solidFill>
                <a:effectLst>
                  <a:outerShdw blurRad="38100" dist="38100" dir="2700000" algn="tl">
                    <a:srgbClr val="000000"/>
                  </a:outerShdw>
                </a:effectLst>
                <a:latin typeface="Verdana" pitchFamily="32" charset="0"/>
                <a:ea typeface="+mn-ea"/>
              </a:rPr>
              <a:t> in fusion of light nuclei or 			fission of heavy nuclei.</a:t>
            </a:r>
          </a:p>
        </p:txBody>
      </p:sp>
      <p:sp>
        <p:nvSpPr>
          <p:cNvPr id="8196" name="Line 3"/>
          <p:cNvSpPr>
            <a:spLocks noChangeShapeType="1"/>
          </p:cNvSpPr>
          <p:nvPr/>
        </p:nvSpPr>
        <p:spPr bwMode="auto">
          <a:xfrm>
            <a:off x="179388" y="1079500"/>
            <a:ext cx="8999537" cy="1588"/>
          </a:xfrm>
          <a:prstGeom prst="line">
            <a:avLst/>
          </a:prstGeom>
          <a:noFill/>
          <a:ln w="72000">
            <a:solidFill>
              <a:srgbClr val="CCCCFF"/>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197" name="Line 4"/>
          <p:cNvSpPr>
            <a:spLocks noChangeShapeType="1"/>
          </p:cNvSpPr>
          <p:nvPr/>
        </p:nvSpPr>
        <p:spPr bwMode="auto">
          <a:xfrm>
            <a:off x="144463" y="3779838"/>
            <a:ext cx="7775575" cy="1587"/>
          </a:xfrm>
          <a:prstGeom prst="line">
            <a:avLst/>
          </a:prstGeom>
          <a:noFill/>
          <a:ln w="72000">
            <a:solidFill>
              <a:srgbClr val="FF950E"/>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8198" name="AutoShape 5"/>
          <p:cNvSpPr>
            <a:spLocks noChangeArrowheads="1"/>
          </p:cNvSpPr>
          <p:nvPr/>
        </p:nvSpPr>
        <p:spPr bwMode="auto">
          <a:xfrm>
            <a:off x="0" y="0"/>
            <a:ext cx="179388" cy="6858000"/>
          </a:xfrm>
          <a:prstGeom prst="roundRect">
            <a:avLst>
              <a:gd name="adj" fmla="val 889"/>
            </a:avLst>
          </a:prstGeom>
          <a:solidFill>
            <a:srgbClr val="333366"/>
          </a:solidFill>
          <a:ln w="9360">
            <a:solidFill>
              <a:srgbClr val="333366"/>
            </a:solidFill>
            <a:round/>
            <a:headEnd/>
            <a:tailEnd/>
          </a:ln>
        </p:spPr>
        <p:txBody>
          <a:bodyPr wrap="none" anchor="ctr"/>
          <a:lstStyle/>
          <a:p>
            <a:endParaRPr lang="cs-CZ" altLang="cs-CZ"/>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179388" y="539750"/>
            <a:ext cx="9359901" cy="520700"/>
          </a:xfrm>
          <a:prstGeom prst="rect">
            <a:avLst/>
          </a:prstGeom>
          <a:solidFill>
            <a:srgbClr val="FFFFFF">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9pPr>
          </a:lstStyle>
          <a:p>
            <a:pPr algn="ctr" eaLnBrk="1" hangingPunct="1">
              <a:spcBef>
                <a:spcPct val="0"/>
              </a:spcBef>
            </a:pPr>
            <a:r>
              <a:rPr lang="cs-CZ" altLang="cs-CZ" sz="2800" b="1">
                <a:solidFill>
                  <a:srgbClr val="333366"/>
                </a:solidFill>
                <a:latin typeface="Arial" charset="0"/>
              </a:rPr>
              <a:t>THE ORIGIN OF OUR ENERGY SOURCES</a:t>
            </a:r>
          </a:p>
        </p:txBody>
      </p:sp>
      <p:sp>
        <p:nvSpPr>
          <p:cNvPr id="9219" name="Text Box 2"/>
          <p:cNvSpPr txBox="1">
            <a:spLocks noChangeArrowheads="1"/>
          </p:cNvSpPr>
          <p:nvPr/>
        </p:nvSpPr>
        <p:spPr bwMode="auto">
          <a:xfrm>
            <a:off x="1166813" y="15763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a:p>
        </p:txBody>
      </p:sp>
      <p:sp>
        <p:nvSpPr>
          <p:cNvPr id="9220" name="Line 3"/>
          <p:cNvSpPr>
            <a:spLocks noChangeShapeType="1"/>
          </p:cNvSpPr>
          <p:nvPr/>
        </p:nvSpPr>
        <p:spPr bwMode="auto">
          <a:xfrm>
            <a:off x="71438" y="1079500"/>
            <a:ext cx="8999537" cy="1588"/>
          </a:xfrm>
          <a:prstGeom prst="line">
            <a:avLst/>
          </a:prstGeom>
          <a:noFill/>
          <a:ln w="72000">
            <a:solidFill>
              <a:srgbClr val="CCCCFF"/>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9221" name="AutoShape 4"/>
          <p:cNvSpPr>
            <a:spLocks noChangeArrowheads="1"/>
          </p:cNvSpPr>
          <p:nvPr/>
        </p:nvSpPr>
        <p:spPr bwMode="auto">
          <a:xfrm>
            <a:off x="0" y="0"/>
            <a:ext cx="179388" cy="6858000"/>
          </a:xfrm>
          <a:prstGeom prst="roundRect">
            <a:avLst>
              <a:gd name="adj" fmla="val 889"/>
            </a:avLst>
          </a:prstGeom>
          <a:solidFill>
            <a:srgbClr val="333366"/>
          </a:solidFill>
          <a:ln w="9360">
            <a:solidFill>
              <a:srgbClr val="333366"/>
            </a:solidFill>
            <a:round/>
            <a:headEnd/>
            <a:tailEnd/>
          </a:ln>
        </p:spPr>
        <p:txBody>
          <a:bodyPr wrap="none" anchor="ctr"/>
          <a:lstStyle/>
          <a:p>
            <a:endParaRPr lang="cs-CZ" altLang="cs-CZ"/>
          </a:p>
        </p:txBody>
      </p:sp>
      <p:sp>
        <p:nvSpPr>
          <p:cNvPr id="9222" name="Text Box 5"/>
          <p:cNvSpPr txBox="1">
            <a:spLocks noChangeArrowheads="1"/>
          </p:cNvSpPr>
          <p:nvPr/>
        </p:nvSpPr>
        <p:spPr bwMode="auto">
          <a:xfrm>
            <a:off x="1065213" y="1979613"/>
            <a:ext cx="7227887"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lgn="l" eaLnBrk="0" hangingPunct="0">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8071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8071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8071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8071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8071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8071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8071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8071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80713" algn="l"/>
              </a:tabLst>
              <a:defRPr sz="2000">
                <a:solidFill>
                  <a:srgbClr val="000000"/>
                </a:solidFill>
                <a:latin typeface="Calibri" pitchFamily="34" charset="0"/>
                <a:ea typeface="MS Gothic" pitchFamily="49" charset="-128"/>
              </a:defRPr>
            </a:lvl9pPr>
          </a:lstStyle>
          <a:p>
            <a:pPr eaLnBrk="1" hangingPunct="1">
              <a:spcBef>
                <a:spcPct val="0"/>
              </a:spcBef>
            </a:pPr>
            <a:r>
              <a:rPr lang="en-US" altLang="cs-CZ" sz="2600">
                <a:latin typeface="Times New Roman" pitchFamily="18" charset="0"/>
              </a:rPr>
              <a:t>Solar Energy 			</a:t>
            </a:r>
            <a:r>
              <a:rPr lang="en-US" altLang="cs-CZ" sz="2600">
                <a:solidFill>
                  <a:srgbClr val="333366"/>
                </a:solidFill>
                <a:latin typeface="Times New Roman" pitchFamily="18" charset="0"/>
              </a:rPr>
              <a:t>Synthesis of Light Nuclei</a:t>
            </a:r>
          </a:p>
          <a:p>
            <a:pPr eaLnBrk="1" hangingPunct="1">
              <a:spcBef>
                <a:spcPct val="0"/>
              </a:spcBef>
            </a:pPr>
            <a:r>
              <a:rPr lang="en-US" altLang="cs-CZ" sz="2600">
                <a:latin typeface="Times New Roman" pitchFamily="18" charset="0"/>
              </a:rPr>
              <a:t>Geothermal Energy		</a:t>
            </a:r>
            <a:r>
              <a:rPr lang="en-US" altLang="cs-CZ" sz="2600">
                <a:solidFill>
                  <a:srgbClr val="333366"/>
                </a:solidFill>
                <a:latin typeface="Times New Roman" pitchFamily="18" charset="0"/>
              </a:rPr>
              <a:t>Radioactive Decay</a:t>
            </a:r>
          </a:p>
          <a:p>
            <a:pPr eaLnBrk="1" hangingPunct="1">
              <a:spcBef>
                <a:spcPct val="0"/>
              </a:spcBef>
            </a:pPr>
            <a:r>
              <a:rPr lang="en-US" altLang="cs-CZ" sz="2600">
                <a:latin typeface="Times New Roman" pitchFamily="18" charset="0"/>
              </a:rPr>
              <a:t>Wind Energy			</a:t>
            </a:r>
            <a:r>
              <a:rPr lang="en-US" altLang="cs-CZ" sz="2600">
                <a:solidFill>
                  <a:srgbClr val="333366"/>
                </a:solidFill>
                <a:latin typeface="Times New Roman" pitchFamily="18" charset="0"/>
              </a:rPr>
              <a:t>Sun</a:t>
            </a:r>
          </a:p>
          <a:p>
            <a:pPr eaLnBrk="1" hangingPunct="1">
              <a:spcBef>
                <a:spcPct val="0"/>
              </a:spcBef>
            </a:pPr>
            <a:r>
              <a:rPr lang="en-US" altLang="cs-CZ" sz="2600">
                <a:latin typeface="Times New Roman" pitchFamily="18" charset="0"/>
              </a:rPr>
              <a:t>Hydro Energy		</a:t>
            </a:r>
            <a:r>
              <a:rPr lang="en-US" altLang="cs-CZ" sz="2600">
                <a:solidFill>
                  <a:srgbClr val="333366"/>
                </a:solidFill>
                <a:latin typeface="Times New Roman" pitchFamily="18" charset="0"/>
              </a:rPr>
              <a:t>Sun</a:t>
            </a:r>
          </a:p>
          <a:p>
            <a:pPr eaLnBrk="1" hangingPunct="1">
              <a:spcBef>
                <a:spcPct val="0"/>
              </a:spcBef>
            </a:pPr>
            <a:r>
              <a:rPr lang="en-US" altLang="cs-CZ" sz="2600">
                <a:latin typeface="Times New Roman" pitchFamily="18" charset="0"/>
              </a:rPr>
              <a:t>Wave Energy			</a:t>
            </a:r>
            <a:r>
              <a:rPr lang="en-US" altLang="cs-CZ" sz="2600">
                <a:solidFill>
                  <a:srgbClr val="333366"/>
                </a:solidFill>
                <a:latin typeface="Times New Roman" pitchFamily="18" charset="0"/>
              </a:rPr>
              <a:t>Wind </a:t>
            </a:r>
            <a:r>
              <a:rPr lang="en-US" altLang="cs-CZ" sz="2600">
                <a:solidFill>
                  <a:srgbClr val="333366"/>
                </a:solidFill>
                <a:latin typeface="Times New Roman" pitchFamily="18" charset="0"/>
                <a:cs typeface="Times New Roman" pitchFamily="18" charset="0"/>
              </a:rPr>
              <a:t>→Sun</a:t>
            </a:r>
          </a:p>
          <a:p>
            <a:pPr eaLnBrk="1" hangingPunct="1">
              <a:spcBef>
                <a:spcPct val="0"/>
              </a:spcBef>
            </a:pPr>
            <a:r>
              <a:rPr lang="en-US" altLang="cs-CZ" sz="2600">
                <a:latin typeface="Times New Roman" pitchFamily="18" charset="0"/>
                <a:cs typeface="Times New Roman" pitchFamily="18" charset="0"/>
              </a:rPr>
              <a:t>Fossils			</a:t>
            </a:r>
            <a:r>
              <a:rPr lang="en-US" altLang="cs-CZ" sz="2600">
                <a:solidFill>
                  <a:srgbClr val="333366"/>
                </a:solidFill>
                <a:latin typeface="Times New Roman" pitchFamily="18" charset="0"/>
                <a:cs typeface="Times New Roman" pitchFamily="18" charset="0"/>
              </a:rPr>
              <a:t>Stored Solar Energy</a:t>
            </a:r>
          </a:p>
          <a:p>
            <a:pPr eaLnBrk="1" hangingPunct="1">
              <a:spcBef>
                <a:spcPct val="0"/>
              </a:spcBef>
            </a:pPr>
            <a:r>
              <a:rPr lang="en-US" altLang="cs-CZ" sz="2600">
                <a:latin typeface="Times New Roman" pitchFamily="18" charset="0"/>
                <a:cs typeface="Times New Roman" pitchFamily="18" charset="0"/>
              </a:rPr>
              <a:t>Biomass			</a:t>
            </a:r>
            <a:r>
              <a:rPr lang="en-US" altLang="cs-CZ" sz="2600">
                <a:solidFill>
                  <a:srgbClr val="333366"/>
                </a:solidFill>
                <a:latin typeface="Times New Roman" pitchFamily="18" charset="0"/>
                <a:cs typeface="Times New Roman" pitchFamily="18" charset="0"/>
              </a:rPr>
              <a:t>Photosynthesis </a:t>
            </a:r>
            <a:r>
              <a:rPr lang="en-US" altLang="cs-CZ" sz="2600">
                <a:solidFill>
                  <a:srgbClr val="333366"/>
                </a:solidFill>
                <a:latin typeface="Times New Roman" pitchFamily="18" charset="0"/>
              </a:rPr>
              <a:t>→ </a:t>
            </a:r>
            <a:r>
              <a:rPr lang="en-US" altLang="cs-CZ" sz="2600">
                <a:solidFill>
                  <a:srgbClr val="333366"/>
                </a:solidFill>
                <a:latin typeface="Times New Roman" pitchFamily="18" charset="0"/>
                <a:cs typeface="Times New Roman" pitchFamily="18" charset="0"/>
              </a:rPr>
              <a:t>Sun</a:t>
            </a:r>
          </a:p>
          <a:p>
            <a:pPr eaLnBrk="1" hangingPunct="1">
              <a:spcBef>
                <a:spcPct val="0"/>
              </a:spcBef>
            </a:pPr>
            <a:r>
              <a:rPr lang="en-US" altLang="cs-CZ" sz="2600">
                <a:latin typeface="Times New Roman" pitchFamily="18" charset="0"/>
                <a:cs typeface="Times New Roman" pitchFamily="18" charset="0"/>
              </a:rPr>
              <a:t>Tidal Energy			</a:t>
            </a:r>
            <a:r>
              <a:rPr lang="en-US" altLang="cs-CZ" sz="2600">
                <a:solidFill>
                  <a:srgbClr val="333366"/>
                </a:solidFill>
                <a:latin typeface="Times New Roman" pitchFamily="18" charset="0"/>
                <a:cs typeface="Times New Roman" pitchFamily="18" charset="0"/>
              </a:rPr>
              <a:t>Gravitation, Big Bang</a:t>
            </a:r>
          </a:p>
          <a:p>
            <a:pPr eaLnBrk="1" hangingPunct="1">
              <a:spcBef>
                <a:spcPct val="0"/>
              </a:spcBef>
            </a:pPr>
            <a:endParaRPr lang="en-US" altLang="cs-CZ" sz="2600">
              <a:latin typeface="Times New Roman" pitchFamily="18" charset="0"/>
              <a:cs typeface="Times New Roman" pitchFamily="18" charset="0"/>
            </a:endParaRPr>
          </a:p>
          <a:p>
            <a:pPr eaLnBrk="1" hangingPunct="1">
              <a:spcBef>
                <a:spcPct val="0"/>
              </a:spcBef>
            </a:pPr>
            <a:endParaRPr lang="en-US" altLang="cs-CZ" sz="2600">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179388" y="539750"/>
            <a:ext cx="89646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9pPr>
          </a:lstStyle>
          <a:p>
            <a:pPr algn="ctr" eaLnBrk="1" hangingPunct="1">
              <a:spcBef>
                <a:spcPct val="0"/>
              </a:spcBef>
            </a:pPr>
            <a:r>
              <a:rPr lang="cs-CZ" altLang="cs-CZ" sz="2800" b="1">
                <a:solidFill>
                  <a:srgbClr val="333366"/>
                </a:solidFill>
                <a:latin typeface="Arial" charset="0"/>
              </a:rPr>
              <a:t>THE TEN ENERGY COMMANDMENTS</a:t>
            </a:r>
          </a:p>
        </p:txBody>
      </p:sp>
      <p:sp>
        <p:nvSpPr>
          <p:cNvPr id="2" name="Text Box 2"/>
          <p:cNvSpPr txBox="1">
            <a:spLocks noChangeArrowheads="1"/>
          </p:cNvSpPr>
          <p:nvPr/>
        </p:nvSpPr>
        <p:spPr bwMode="auto">
          <a:xfrm>
            <a:off x="179388" y="1979613"/>
            <a:ext cx="7920037" cy="3511550"/>
          </a:xfrm>
          <a:prstGeom prst="rect">
            <a:avLst/>
          </a:prstGeom>
          <a:solidFill>
            <a:srgbClr val="CCCCFF"/>
          </a:solidFill>
          <a:ln w="9525">
            <a:noFill/>
            <a:round/>
            <a:headEnd/>
            <a:tailEnd/>
          </a:ln>
          <a:effectLst/>
        </p:spPr>
        <p:txBody>
          <a:bodyPr lIns="90000" tIns="46800" rIns="90000" bIns="46800">
            <a:spAutoFit/>
          </a:bodyPr>
          <a:lstStyle>
            <a:lvl1pPr eaLnBrk="0" hangingPunct="0">
              <a:tabLst>
                <a:tab pos="0" algn="l"/>
                <a:tab pos="438150" algn="l"/>
                <a:tab pos="887413" algn="l"/>
                <a:tab pos="1336675" algn="l"/>
                <a:tab pos="1785938" algn="l"/>
                <a:tab pos="2235200" algn="l"/>
                <a:tab pos="2684463" algn="l"/>
                <a:tab pos="3133725" algn="l"/>
                <a:tab pos="3582988" algn="l"/>
                <a:tab pos="4032250" algn="l"/>
                <a:tab pos="4481513" algn="l"/>
                <a:tab pos="4930775" algn="l"/>
                <a:tab pos="5389563" algn="l"/>
                <a:tab pos="5829300" algn="l"/>
                <a:tab pos="6278563" algn="l"/>
                <a:tab pos="6727825" algn="l"/>
                <a:tab pos="7177088" algn="l"/>
                <a:tab pos="7626350" algn="l"/>
                <a:tab pos="8075613" algn="l"/>
                <a:tab pos="8524875" algn="l"/>
                <a:tab pos="8974138" algn="l"/>
                <a:tab pos="8975725" algn="l"/>
                <a:tab pos="9424988" algn="l"/>
                <a:tab pos="9874250" algn="l"/>
                <a:tab pos="10323513" algn="l"/>
                <a:tab pos="10779125" algn="l"/>
                <a:tab pos="10780713" algn="l"/>
              </a:tabLst>
              <a:defRPr>
                <a:solidFill>
                  <a:schemeClr val="bg1"/>
                </a:solidFill>
                <a:latin typeface="Arial" charset="0"/>
                <a:ea typeface="MS Gothic" pitchFamily="49" charset="-128"/>
              </a:defRPr>
            </a:lvl1pPr>
            <a:lvl2pPr eaLnBrk="0" hangingPunct="0">
              <a:tabLst>
                <a:tab pos="0" algn="l"/>
                <a:tab pos="438150" algn="l"/>
                <a:tab pos="887413" algn="l"/>
                <a:tab pos="1336675" algn="l"/>
                <a:tab pos="1785938" algn="l"/>
                <a:tab pos="2235200" algn="l"/>
                <a:tab pos="2684463" algn="l"/>
                <a:tab pos="3133725" algn="l"/>
                <a:tab pos="3582988" algn="l"/>
                <a:tab pos="4032250" algn="l"/>
                <a:tab pos="4481513" algn="l"/>
                <a:tab pos="4930775" algn="l"/>
                <a:tab pos="5389563" algn="l"/>
                <a:tab pos="5829300" algn="l"/>
                <a:tab pos="6278563" algn="l"/>
                <a:tab pos="6727825" algn="l"/>
                <a:tab pos="7177088" algn="l"/>
                <a:tab pos="7626350" algn="l"/>
                <a:tab pos="8075613" algn="l"/>
                <a:tab pos="8524875" algn="l"/>
                <a:tab pos="8974138" algn="l"/>
                <a:tab pos="8975725" algn="l"/>
                <a:tab pos="9424988" algn="l"/>
                <a:tab pos="9874250" algn="l"/>
                <a:tab pos="10323513" algn="l"/>
                <a:tab pos="10779125" algn="l"/>
                <a:tab pos="10780713" algn="l"/>
              </a:tabLst>
              <a:defRPr>
                <a:solidFill>
                  <a:schemeClr val="bg1"/>
                </a:solidFill>
                <a:latin typeface="Arial" charset="0"/>
                <a:ea typeface="MS Gothic" pitchFamily="49" charset="-128"/>
              </a:defRPr>
            </a:lvl2pPr>
            <a:lvl3pPr eaLnBrk="0" hangingPunct="0">
              <a:tabLst>
                <a:tab pos="0" algn="l"/>
                <a:tab pos="438150" algn="l"/>
                <a:tab pos="887413" algn="l"/>
                <a:tab pos="1336675" algn="l"/>
                <a:tab pos="1785938" algn="l"/>
                <a:tab pos="2235200" algn="l"/>
                <a:tab pos="2684463" algn="l"/>
                <a:tab pos="3133725" algn="l"/>
                <a:tab pos="3582988" algn="l"/>
                <a:tab pos="4032250" algn="l"/>
                <a:tab pos="4481513" algn="l"/>
                <a:tab pos="4930775" algn="l"/>
                <a:tab pos="5389563" algn="l"/>
                <a:tab pos="5829300" algn="l"/>
                <a:tab pos="6278563" algn="l"/>
                <a:tab pos="6727825" algn="l"/>
                <a:tab pos="7177088" algn="l"/>
                <a:tab pos="7626350" algn="l"/>
                <a:tab pos="8075613" algn="l"/>
                <a:tab pos="8524875" algn="l"/>
                <a:tab pos="8974138" algn="l"/>
                <a:tab pos="8975725" algn="l"/>
                <a:tab pos="9424988" algn="l"/>
                <a:tab pos="9874250" algn="l"/>
                <a:tab pos="10323513" algn="l"/>
                <a:tab pos="10779125" algn="l"/>
                <a:tab pos="10780713" algn="l"/>
              </a:tabLst>
              <a:defRPr>
                <a:solidFill>
                  <a:schemeClr val="bg1"/>
                </a:solidFill>
                <a:latin typeface="Arial" charset="0"/>
                <a:ea typeface="MS Gothic" pitchFamily="49" charset="-128"/>
              </a:defRPr>
            </a:lvl3pPr>
            <a:lvl4pPr eaLnBrk="0" hangingPunct="0">
              <a:tabLst>
                <a:tab pos="0" algn="l"/>
                <a:tab pos="438150" algn="l"/>
                <a:tab pos="887413" algn="l"/>
                <a:tab pos="1336675" algn="l"/>
                <a:tab pos="1785938" algn="l"/>
                <a:tab pos="2235200" algn="l"/>
                <a:tab pos="2684463" algn="l"/>
                <a:tab pos="3133725" algn="l"/>
                <a:tab pos="3582988" algn="l"/>
                <a:tab pos="4032250" algn="l"/>
                <a:tab pos="4481513" algn="l"/>
                <a:tab pos="4930775" algn="l"/>
                <a:tab pos="5389563" algn="l"/>
                <a:tab pos="5829300" algn="l"/>
                <a:tab pos="6278563" algn="l"/>
                <a:tab pos="6727825" algn="l"/>
                <a:tab pos="7177088" algn="l"/>
                <a:tab pos="7626350" algn="l"/>
                <a:tab pos="8075613" algn="l"/>
                <a:tab pos="8524875" algn="l"/>
                <a:tab pos="8974138" algn="l"/>
                <a:tab pos="8975725" algn="l"/>
                <a:tab pos="9424988" algn="l"/>
                <a:tab pos="9874250" algn="l"/>
                <a:tab pos="10323513" algn="l"/>
                <a:tab pos="10779125" algn="l"/>
                <a:tab pos="10780713" algn="l"/>
              </a:tabLst>
              <a:defRPr>
                <a:solidFill>
                  <a:schemeClr val="bg1"/>
                </a:solidFill>
                <a:latin typeface="Arial" charset="0"/>
                <a:ea typeface="MS Gothic" pitchFamily="49" charset="-128"/>
              </a:defRPr>
            </a:lvl4pPr>
            <a:lvl5pPr eaLnBrk="0" hangingPunct="0">
              <a:tabLst>
                <a:tab pos="0" algn="l"/>
                <a:tab pos="438150" algn="l"/>
                <a:tab pos="887413" algn="l"/>
                <a:tab pos="1336675" algn="l"/>
                <a:tab pos="1785938" algn="l"/>
                <a:tab pos="2235200" algn="l"/>
                <a:tab pos="2684463" algn="l"/>
                <a:tab pos="3133725" algn="l"/>
                <a:tab pos="3582988" algn="l"/>
                <a:tab pos="4032250" algn="l"/>
                <a:tab pos="4481513" algn="l"/>
                <a:tab pos="4930775" algn="l"/>
                <a:tab pos="5389563" algn="l"/>
                <a:tab pos="5829300" algn="l"/>
                <a:tab pos="6278563" algn="l"/>
                <a:tab pos="6727825" algn="l"/>
                <a:tab pos="7177088" algn="l"/>
                <a:tab pos="7626350" algn="l"/>
                <a:tab pos="8075613" algn="l"/>
                <a:tab pos="8524875" algn="l"/>
                <a:tab pos="8974138" algn="l"/>
                <a:tab pos="8975725" algn="l"/>
                <a:tab pos="9424988" algn="l"/>
                <a:tab pos="9874250" algn="l"/>
                <a:tab pos="10323513" algn="l"/>
                <a:tab pos="10779125" algn="l"/>
                <a:tab pos="10780713" algn="l"/>
              </a:tabLst>
              <a:defRPr>
                <a:solidFill>
                  <a:schemeClr val="bg1"/>
                </a:solidFill>
                <a:latin typeface="Arial" charset="0"/>
                <a:ea typeface="MS Gothic" pitchFamily="49" charset="-128"/>
              </a:defRPr>
            </a:lvl5pPr>
            <a:lvl6pPr marL="2514600" indent="-228600" algn="ctr" defTabSz="449263" eaLnBrk="0" fontAlgn="base" hangingPunct="0">
              <a:spcBef>
                <a:spcPct val="0"/>
              </a:spcBef>
              <a:spcAft>
                <a:spcPct val="0"/>
              </a:spcAft>
              <a:buClr>
                <a:srgbClr val="000000"/>
              </a:buClr>
              <a:buSzPct val="100000"/>
              <a:buFont typeface="Times New Roman" pitchFamily="18" charset="0"/>
              <a:tabLst>
                <a:tab pos="0" algn="l"/>
                <a:tab pos="438150" algn="l"/>
                <a:tab pos="887413" algn="l"/>
                <a:tab pos="1336675" algn="l"/>
                <a:tab pos="1785938" algn="l"/>
                <a:tab pos="2235200" algn="l"/>
                <a:tab pos="2684463" algn="l"/>
                <a:tab pos="3133725" algn="l"/>
                <a:tab pos="3582988" algn="l"/>
                <a:tab pos="4032250" algn="l"/>
                <a:tab pos="4481513" algn="l"/>
                <a:tab pos="4930775" algn="l"/>
                <a:tab pos="5389563" algn="l"/>
                <a:tab pos="5829300" algn="l"/>
                <a:tab pos="6278563" algn="l"/>
                <a:tab pos="6727825" algn="l"/>
                <a:tab pos="7177088" algn="l"/>
                <a:tab pos="7626350" algn="l"/>
                <a:tab pos="8075613" algn="l"/>
                <a:tab pos="8524875" algn="l"/>
                <a:tab pos="8974138" algn="l"/>
                <a:tab pos="8975725" algn="l"/>
                <a:tab pos="9424988" algn="l"/>
                <a:tab pos="9874250" algn="l"/>
                <a:tab pos="10323513" algn="l"/>
                <a:tab pos="10779125" algn="l"/>
                <a:tab pos="10780713" algn="l"/>
              </a:tabLst>
              <a:defRPr>
                <a:solidFill>
                  <a:schemeClr val="bg1"/>
                </a:solidFill>
                <a:latin typeface="Arial" charset="0"/>
                <a:ea typeface="MS Gothic" pitchFamily="49" charset="-128"/>
              </a:defRPr>
            </a:lvl6pPr>
            <a:lvl7pPr marL="2971800" indent="-228600" algn="ctr" defTabSz="449263" eaLnBrk="0" fontAlgn="base" hangingPunct="0">
              <a:spcBef>
                <a:spcPct val="0"/>
              </a:spcBef>
              <a:spcAft>
                <a:spcPct val="0"/>
              </a:spcAft>
              <a:buClr>
                <a:srgbClr val="000000"/>
              </a:buClr>
              <a:buSzPct val="100000"/>
              <a:buFont typeface="Times New Roman" pitchFamily="18" charset="0"/>
              <a:tabLst>
                <a:tab pos="0" algn="l"/>
                <a:tab pos="438150" algn="l"/>
                <a:tab pos="887413" algn="l"/>
                <a:tab pos="1336675" algn="l"/>
                <a:tab pos="1785938" algn="l"/>
                <a:tab pos="2235200" algn="l"/>
                <a:tab pos="2684463" algn="l"/>
                <a:tab pos="3133725" algn="l"/>
                <a:tab pos="3582988" algn="l"/>
                <a:tab pos="4032250" algn="l"/>
                <a:tab pos="4481513" algn="l"/>
                <a:tab pos="4930775" algn="l"/>
                <a:tab pos="5389563" algn="l"/>
                <a:tab pos="5829300" algn="l"/>
                <a:tab pos="6278563" algn="l"/>
                <a:tab pos="6727825" algn="l"/>
                <a:tab pos="7177088" algn="l"/>
                <a:tab pos="7626350" algn="l"/>
                <a:tab pos="8075613" algn="l"/>
                <a:tab pos="8524875" algn="l"/>
                <a:tab pos="8974138" algn="l"/>
                <a:tab pos="8975725" algn="l"/>
                <a:tab pos="9424988" algn="l"/>
                <a:tab pos="9874250" algn="l"/>
                <a:tab pos="10323513" algn="l"/>
                <a:tab pos="10779125" algn="l"/>
                <a:tab pos="10780713" algn="l"/>
              </a:tabLst>
              <a:defRPr>
                <a:solidFill>
                  <a:schemeClr val="bg1"/>
                </a:solidFill>
                <a:latin typeface="Arial" charset="0"/>
                <a:ea typeface="MS Gothic" pitchFamily="49" charset="-128"/>
              </a:defRPr>
            </a:lvl7pPr>
            <a:lvl8pPr marL="3429000" indent="-228600" algn="ctr" defTabSz="449263" eaLnBrk="0" fontAlgn="base" hangingPunct="0">
              <a:spcBef>
                <a:spcPct val="0"/>
              </a:spcBef>
              <a:spcAft>
                <a:spcPct val="0"/>
              </a:spcAft>
              <a:buClr>
                <a:srgbClr val="000000"/>
              </a:buClr>
              <a:buSzPct val="100000"/>
              <a:buFont typeface="Times New Roman" pitchFamily="18" charset="0"/>
              <a:tabLst>
                <a:tab pos="0" algn="l"/>
                <a:tab pos="438150" algn="l"/>
                <a:tab pos="887413" algn="l"/>
                <a:tab pos="1336675" algn="l"/>
                <a:tab pos="1785938" algn="l"/>
                <a:tab pos="2235200" algn="l"/>
                <a:tab pos="2684463" algn="l"/>
                <a:tab pos="3133725" algn="l"/>
                <a:tab pos="3582988" algn="l"/>
                <a:tab pos="4032250" algn="l"/>
                <a:tab pos="4481513" algn="l"/>
                <a:tab pos="4930775" algn="l"/>
                <a:tab pos="5389563" algn="l"/>
                <a:tab pos="5829300" algn="l"/>
                <a:tab pos="6278563" algn="l"/>
                <a:tab pos="6727825" algn="l"/>
                <a:tab pos="7177088" algn="l"/>
                <a:tab pos="7626350" algn="l"/>
                <a:tab pos="8075613" algn="l"/>
                <a:tab pos="8524875" algn="l"/>
                <a:tab pos="8974138" algn="l"/>
                <a:tab pos="8975725" algn="l"/>
                <a:tab pos="9424988" algn="l"/>
                <a:tab pos="9874250" algn="l"/>
                <a:tab pos="10323513" algn="l"/>
                <a:tab pos="10779125" algn="l"/>
                <a:tab pos="10780713" algn="l"/>
              </a:tabLst>
              <a:defRPr>
                <a:solidFill>
                  <a:schemeClr val="bg1"/>
                </a:solidFill>
                <a:latin typeface="Arial" charset="0"/>
                <a:ea typeface="MS Gothic" pitchFamily="49" charset="-128"/>
              </a:defRPr>
            </a:lvl8pPr>
            <a:lvl9pPr marL="3886200" indent="-228600" algn="ctr" defTabSz="449263" eaLnBrk="0" fontAlgn="base" hangingPunct="0">
              <a:spcBef>
                <a:spcPct val="0"/>
              </a:spcBef>
              <a:spcAft>
                <a:spcPct val="0"/>
              </a:spcAft>
              <a:buClr>
                <a:srgbClr val="000000"/>
              </a:buClr>
              <a:buSzPct val="100000"/>
              <a:buFont typeface="Times New Roman" pitchFamily="18" charset="0"/>
              <a:tabLst>
                <a:tab pos="0" algn="l"/>
                <a:tab pos="438150" algn="l"/>
                <a:tab pos="887413" algn="l"/>
                <a:tab pos="1336675" algn="l"/>
                <a:tab pos="1785938" algn="l"/>
                <a:tab pos="2235200" algn="l"/>
                <a:tab pos="2684463" algn="l"/>
                <a:tab pos="3133725" algn="l"/>
                <a:tab pos="3582988" algn="l"/>
                <a:tab pos="4032250" algn="l"/>
                <a:tab pos="4481513" algn="l"/>
                <a:tab pos="4930775" algn="l"/>
                <a:tab pos="5389563" algn="l"/>
                <a:tab pos="5829300" algn="l"/>
                <a:tab pos="6278563" algn="l"/>
                <a:tab pos="6727825" algn="l"/>
                <a:tab pos="7177088" algn="l"/>
                <a:tab pos="7626350" algn="l"/>
                <a:tab pos="8075613" algn="l"/>
                <a:tab pos="8524875" algn="l"/>
                <a:tab pos="8974138" algn="l"/>
                <a:tab pos="8975725" algn="l"/>
                <a:tab pos="9424988" algn="l"/>
                <a:tab pos="9874250" algn="l"/>
                <a:tab pos="10323513" algn="l"/>
                <a:tab pos="10779125" algn="l"/>
                <a:tab pos="10780713" algn="l"/>
              </a:tabLst>
              <a:defRPr>
                <a:solidFill>
                  <a:schemeClr val="bg1"/>
                </a:solidFill>
                <a:latin typeface="Arial" charset="0"/>
                <a:ea typeface="MS Gothic" pitchFamily="49" charset="-128"/>
              </a:defRPr>
            </a:lvl9pPr>
          </a:lstStyle>
          <a:p>
            <a:pPr algn="l" eaLnBrk="1" hangingPunct="1">
              <a:defRPr/>
            </a:pPr>
            <a:r>
              <a:rPr lang="en-US" altLang="cs-CZ" sz="2200" dirty="0" smtClean="0">
                <a:solidFill>
                  <a:srgbClr val="333366"/>
                </a:solidFill>
                <a:effectLst>
                  <a:outerShdw blurRad="38100" dist="38100" dir="2700000" algn="tl">
                    <a:srgbClr val="000000"/>
                  </a:outerShdw>
                </a:effectLst>
                <a:latin typeface="Verdana" pitchFamily="34" charset="0"/>
              </a:rPr>
              <a:t>2. Most raw materials used by mankind can by 			substituted by some other material(s). This is not 	valid for energy. </a:t>
            </a:r>
            <a:r>
              <a:rPr lang="en-US" altLang="cs-CZ" sz="2200" dirty="0" smtClean="0">
                <a:solidFill>
                  <a:srgbClr val="FF950E"/>
                </a:solidFill>
                <a:effectLst>
                  <a:outerShdw blurRad="38100" dist="38100" dir="2700000" algn="tl">
                    <a:srgbClr val="000000"/>
                  </a:outerShdw>
                </a:effectLst>
                <a:latin typeface="Verdana" pitchFamily="34" charset="0"/>
              </a:rPr>
              <a:t>Energy can not be substituted or 	replaced.</a:t>
            </a:r>
            <a:r>
              <a:rPr lang="en-US" altLang="cs-CZ" sz="2200" dirty="0" smtClean="0">
                <a:solidFill>
                  <a:srgbClr val="333366"/>
                </a:solidFill>
                <a:effectLst>
                  <a:outerShdw blurRad="38100" dist="38100" dir="2700000" algn="tl">
                    <a:srgbClr val="000000"/>
                  </a:outerShdw>
                </a:effectLst>
                <a:latin typeface="Verdana" pitchFamily="34" charset="0"/>
              </a:rPr>
              <a:t> Energy can be only conserved,</a:t>
            </a:r>
          </a:p>
          <a:p>
            <a:pPr algn="l" eaLnBrk="1" hangingPunct="1">
              <a:defRPr/>
            </a:pPr>
            <a:r>
              <a:rPr lang="en-US" altLang="cs-CZ" sz="2200" dirty="0" smtClean="0">
                <a:solidFill>
                  <a:srgbClr val="333366"/>
                </a:solidFill>
                <a:effectLst>
                  <a:outerShdw blurRad="38100" dist="38100" dir="2700000" algn="tl">
                    <a:srgbClr val="000000"/>
                  </a:outerShdw>
                </a:effectLst>
                <a:latin typeface="Verdana" pitchFamily="34" charset="0"/>
              </a:rPr>
              <a:t>	transformed, one can save it or waste it.</a:t>
            </a:r>
          </a:p>
          <a:p>
            <a:pPr algn="l" eaLnBrk="1" hangingPunct="1">
              <a:defRPr/>
            </a:pPr>
            <a:endParaRPr lang="en-US" altLang="cs-CZ" sz="2200" dirty="0" smtClean="0">
              <a:solidFill>
                <a:srgbClr val="333366"/>
              </a:solidFill>
              <a:effectLst>
                <a:outerShdw blurRad="38100" dist="38100" dir="2700000" algn="tl">
                  <a:srgbClr val="000000"/>
                </a:outerShdw>
              </a:effectLst>
              <a:latin typeface="Verdana" pitchFamily="34" charset="0"/>
            </a:endParaRPr>
          </a:p>
          <a:p>
            <a:pPr algn="l" eaLnBrk="1" hangingPunct="1">
              <a:defRPr/>
            </a:pPr>
            <a:r>
              <a:rPr lang="en-US" altLang="cs-CZ" sz="2200" dirty="0" smtClean="0">
                <a:solidFill>
                  <a:srgbClr val="333366"/>
                </a:solidFill>
                <a:effectLst>
                  <a:outerShdw blurRad="38100" dist="38100" dir="2700000" algn="tl">
                    <a:srgbClr val="000000"/>
                  </a:outerShdw>
                </a:effectLst>
                <a:latin typeface="Verdana" pitchFamily="34" charset="0"/>
              </a:rPr>
              <a:t>	The energy conservation and transformation laws 	belong to the most fundamental laws in of nature 	discovered and confirmed already in XIX. Century </a:t>
            </a:r>
          </a:p>
          <a:p>
            <a:pPr algn="l" eaLnBrk="1" hangingPunct="1">
              <a:defRPr/>
            </a:pPr>
            <a:r>
              <a:rPr lang="en-US" altLang="cs-CZ" sz="2200" dirty="0" smtClean="0">
                <a:solidFill>
                  <a:srgbClr val="333366"/>
                </a:solidFill>
                <a:effectLst>
                  <a:outerShdw blurRad="38100" dist="38100" dir="2700000" algn="tl">
                    <a:srgbClr val="000000"/>
                  </a:outerShdw>
                </a:effectLst>
                <a:latin typeface="Verdana" pitchFamily="34" charset="0"/>
              </a:rPr>
              <a:t>	or </a:t>
            </a:r>
            <a:r>
              <a:rPr lang="cs-CZ" altLang="cs-CZ" sz="2200" dirty="0" err="1" smtClean="0">
                <a:solidFill>
                  <a:srgbClr val="333366"/>
                </a:solidFill>
                <a:effectLst>
                  <a:outerShdw blurRad="38100" dist="38100" dir="2700000" algn="tl">
                    <a:srgbClr val="000000"/>
                  </a:outerShdw>
                </a:effectLst>
                <a:latin typeface="Verdana" pitchFamily="34" charset="0"/>
              </a:rPr>
              <a:t>even</a:t>
            </a:r>
            <a:r>
              <a:rPr lang="cs-CZ" altLang="cs-CZ" sz="2200" dirty="0" smtClean="0">
                <a:solidFill>
                  <a:srgbClr val="333366"/>
                </a:solidFill>
                <a:effectLst>
                  <a:outerShdw blurRad="38100" dist="38100" dir="2700000" algn="tl">
                    <a:srgbClr val="000000"/>
                  </a:outerShdw>
                </a:effectLst>
                <a:latin typeface="Verdana" pitchFamily="34" charset="0"/>
              </a:rPr>
              <a:t> </a:t>
            </a:r>
            <a:r>
              <a:rPr lang="en-US" altLang="cs-CZ" sz="2200" dirty="0" smtClean="0">
                <a:solidFill>
                  <a:srgbClr val="333366"/>
                </a:solidFill>
                <a:effectLst>
                  <a:outerShdw blurRad="38100" dist="38100" dir="2700000" algn="tl">
                    <a:srgbClr val="000000"/>
                  </a:outerShdw>
                </a:effectLst>
                <a:latin typeface="Verdana" pitchFamily="34" charset="0"/>
              </a:rPr>
              <a:t>earlier.</a:t>
            </a:r>
            <a:r>
              <a:rPr lang="en-US" altLang="cs-CZ" sz="2400" dirty="0" smtClean="0">
                <a:solidFill>
                  <a:srgbClr val="333366"/>
                </a:solidFill>
                <a:effectLst>
                  <a:outerShdw blurRad="38100" dist="38100" dir="2700000" algn="tl">
                    <a:srgbClr val="000000"/>
                  </a:outerShdw>
                </a:effectLst>
                <a:latin typeface="Verdana" pitchFamily="34" charset="0"/>
              </a:rPr>
              <a:t> </a:t>
            </a:r>
          </a:p>
        </p:txBody>
      </p:sp>
      <p:sp>
        <p:nvSpPr>
          <p:cNvPr id="10244" name="Line 3"/>
          <p:cNvSpPr>
            <a:spLocks noChangeShapeType="1"/>
          </p:cNvSpPr>
          <p:nvPr/>
        </p:nvSpPr>
        <p:spPr bwMode="auto">
          <a:xfrm>
            <a:off x="71438" y="1079500"/>
            <a:ext cx="8999537" cy="1588"/>
          </a:xfrm>
          <a:prstGeom prst="line">
            <a:avLst/>
          </a:prstGeom>
          <a:noFill/>
          <a:ln w="72000">
            <a:solidFill>
              <a:srgbClr val="CCCCFF"/>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0245" name="Line 4"/>
          <p:cNvSpPr>
            <a:spLocks noChangeShapeType="1"/>
          </p:cNvSpPr>
          <p:nvPr/>
        </p:nvSpPr>
        <p:spPr bwMode="auto">
          <a:xfrm>
            <a:off x="179388" y="5400675"/>
            <a:ext cx="7920037" cy="1588"/>
          </a:xfrm>
          <a:prstGeom prst="line">
            <a:avLst/>
          </a:prstGeom>
          <a:noFill/>
          <a:ln w="72000">
            <a:solidFill>
              <a:srgbClr val="FF950E"/>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0246" name="AutoShape 5"/>
          <p:cNvSpPr>
            <a:spLocks noChangeArrowheads="1"/>
          </p:cNvSpPr>
          <p:nvPr/>
        </p:nvSpPr>
        <p:spPr bwMode="auto">
          <a:xfrm>
            <a:off x="0" y="0"/>
            <a:ext cx="179388" cy="6858000"/>
          </a:xfrm>
          <a:prstGeom prst="roundRect">
            <a:avLst>
              <a:gd name="adj" fmla="val 889"/>
            </a:avLst>
          </a:prstGeom>
          <a:solidFill>
            <a:srgbClr val="333366"/>
          </a:solidFill>
          <a:ln w="9360">
            <a:solidFill>
              <a:srgbClr val="333366"/>
            </a:solidFill>
            <a:round/>
            <a:headEnd/>
            <a:tailEnd/>
          </a:ln>
        </p:spPr>
        <p:txBody>
          <a:bodyPr wrap="none" anchor="ctr"/>
          <a:lstStyle/>
          <a:p>
            <a:endParaRPr lang="cs-CZ" altLang="cs-CZ"/>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0" y="539750"/>
            <a:ext cx="9359900" cy="460375"/>
          </a:xfrm>
          <a:prstGeom prst="rect">
            <a:avLst/>
          </a:prstGeom>
          <a:solidFill>
            <a:srgbClr val="FFFFFF">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9pPr>
          </a:lstStyle>
          <a:p>
            <a:pPr algn="ctr" eaLnBrk="1" hangingPunct="1">
              <a:spcBef>
                <a:spcPct val="0"/>
              </a:spcBef>
            </a:pPr>
            <a:r>
              <a:rPr lang="cs-CZ" altLang="cs-CZ" sz="2400" b="1">
                <a:solidFill>
                  <a:srgbClr val="333366"/>
                </a:solidFill>
                <a:latin typeface="Arial" charset="0"/>
              </a:rPr>
              <a:t>ENERGY CONSERVATION AND TRANSFORMATION</a:t>
            </a:r>
          </a:p>
        </p:txBody>
      </p:sp>
      <p:sp>
        <p:nvSpPr>
          <p:cNvPr id="11267" name="Text Box 2"/>
          <p:cNvSpPr txBox="1">
            <a:spLocks noChangeArrowheads="1"/>
          </p:cNvSpPr>
          <p:nvPr/>
        </p:nvSpPr>
        <p:spPr bwMode="auto">
          <a:xfrm>
            <a:off x="1166813" y="15763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a:p>
        </p:txBody>
      </p:sp>
      <p:sp>
        <p:nvSpPr>
          <p:cNvPr id="11268" name="Text Box 3"/>
          <p:cNvSpPr txBox="1">
            <a:spLocks noChangeArrowheads="1"/>
          </p:cNvSpPr>
          <p:nvPr/>
        </p:nvSpPr>
        <p:spPr bwMode="auto">
          <a:xfrm>
            <a:off x="539750" y="1439863"/>
            <a:ext cx="8099425"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a:p>
        </p:txBody>
      </p:sp>
      <p:sp>
        <p:nvSpPr>
          <p:cNvPr id="11269" name="Line 4"/>
          <p:cNvSpPr>
            <a:spLocks noChangeShapeType="1"/>
          </p:cNvSpPr>
          <p:nvPr/>
        </p:nvSpPr>
        <p:spPr bwMode="auto">
          <a:xfrm>
            <a:off x="71438" y="1079500"/>
            <a:ext cx="8999537" cy="1588"/>
          </a:xfrm>
          <a:prstGeom prst="line">
            <a:avLst/>
          </a:prstGeom>
          <a:noFill/>
          <a:ln w="72000">
            <a:solidFill>
              <a:srgbClr val="CCCCFF"/>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1270" name="AutoShape 5"/>
          <p:cNvSpPr>
            <a:spLocks noChangeArrowheads="1"/>
          </p:cNvSpPr>
          <p:nvPr/>
        </p:nvSpPr>
        <p:spPr bwMode="auto">
          <a:xfrm>
            <a:off x="0" y="0"/>
            <a:ext cx="179388" cy="6858000"/>
          </a:xfrm>
          <a:prstGeom prst="roundRect">
            <a:avLst>
              <a:gd name="adj" fmla="val 889"/>
            </a:avLst>
          </a:prstGeom>
          <a:solidFill>
            <a:srgbClr val="333366"/>
          </a:solidFill>
          <a:ln w="9360">
            <a:solidFill>
              <a:srgbClr val="333366"/>
            </a:solidFill>
            <a:round/>
            <a:headEnd/>
            <a:tailEnd/>
          </a:ln>
        </p:spPr>
        <p:txBody>
          <a:bodyPr wrap="none" anchor="ctr"/>
          <a:lstStyle/>
          <a:p>
            <a:endParaRPr lang="cs-CZ" altLang="cs-CZ"/>
          </a:p>
        </p:txBody>
      </p:sp>
      <p:sp>
        <p:nvSpPr>
          <p:cNvPr id="11271" name="Text Box 6"/>
          <p:cNvSpPr txBox="1">
            <a:spLocks noChangeArrowheads="1"/>
          </p:cNvSpPr>
          <p:nvPr/>
        </p:nvSpPr>
        <p:spPr bwMode="auto">
          <a:xfrm>
            <a:off x="457200" y="1319213"/>
            <a:ext cx="8221663" cy="508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ct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9pPr>
          </a:lstStyle>
          <a:p>
            <a:pPr eaLnBrk="1" hangingPunct="1"/>
            <a:r>
              <a:rPr lang="cs-CZ" altLang="cs-CZ" sz="2000" b="1"/>
              <a:t>First Law of Thermodynamics</a:t>
            </a:r>
          </a:p>
          <a:p>
            <a:pPr eaLnBrk="1" hangingPunct="1"/>
            <a:r>
              <a:rPr lang="cs-CZ" altLang="cs-CZ" sz="2000"/>
              <a:t>Robert Mayer (1844  - 1878)</a:t>
            </a:r>
          </a:p>
          <a:p>
            <a:pPr eaLnBrk="1" hangingPunct="1"/>
            <a:r>
              <a:rPr lang="cs-CZ" altLang="cs-CZ" sz="2000"/>
              <a:t>Herman Helmholz (1821 – 1894)</a:t>
            </a:r>
          </a:p>
          <a:p>
            <a:pPr eaLnBrk="1" hangingPunct="1"/>
            <a:endParaRPr lang="cs-CZ" altLang="cs-CZ" sz="2000"/>
          </a:p>
          <a:p>
            <a:pPr eaLnBrk="1" hangingPunct="1"/>
            <a:r>
              <a:rPr lang="cs-CZ" altLang="cs-CZ" sz="2000" b="1"/>
              <a:t>Second Law of Termodynamics</a:t>
            </a:r>
          </a:p>
          <a:p>
            <a:pPr eaLnBrk="1" hangingPunct="1"/>
            <a:r>
              <a:rPr lang="cs-CZ" altLang="cs-CZ" sz="2000"/>
              <a:t>Sadi Carnot (1796 – 1832)</a:t>
            </a:r>
          </a:p>
          <a:p>
            <a:pPr eaLnBrk="1" hangingPunct="1"/>
            <a:r>
              <a:rPr lang="cs-CZ" altLang="cs-CZ" sz="2000"/>
              <a:t>Robert Clausius (1822 – 1888)</a:t>
            </a:r>
          </a:p>
          <a:p>
            <a:pPr eaLnBrk="1" hangingPunct="1"/>
            <a:endParaRPr lang="cs-CZ" altLang="cs-CZ" sz="2000" b="1"/>
          </a:p>
          <a:p>
            <a:pPr eaLnBrk="1" hangingPunct="1"/>
            <a:r>
              <a:rPr lang="cs-CZ" altLang="cs-CZ" sz="2000" b="1"/>
              <a:t>Perpetuum Mobile (Perpetual motion)</a:t>
            </a:r>
          </a:p>
          <a:p>
            <a:pPr eaLnBrk="1" hangingPunct="1"/>
            <a:r>
              <a:rPr lang="cs-CZ" altLang="cs-CZ" sz="2000"/>
              <a:t>The Frend Academy of Science decided already in 1775 not to waste time by considering different proposals of Perpetuum Mobile</a:t>
            </a:r>
          </a:p>
          <a:p>
            <a:pPr eaLnBrk="1" hangingPunct="1"/>
            <a:endParaRPr lang="cs-CZ" altLang="cs-CZ" sz="2000"/>
          </a:p>
          <a:p>
            <a:pPr eaLnBrk="1" hangingPunct="1"/>
            <a:r>
              <a:rPr lang="cs-CZ" altLang="cs-CZ" sz="2000" b="1"/>
              <a:t>Finally: Albert Einstein  </a:t>
            </a:r>
            <a:r>
              <a:rPr lang="cs-CZ" altLang="cs-CZ" sz="2000"/>
              <a:t>(1879-1955)</a:t>
            </a:r>
            <a:r>
              <a:rPr lang="cs-CZ" altLang="cs-CZ" sz="2000" b="1"/>
              <a:t>			E= m.c</a:t>
            </a:r>
            <a:r>
              <a:rPr lang="cs-CZ" altLang="cs-CZ" sz="2000" b="1" baseline="30000"/>
              <a:t>2</a:t>
            </a:r>
            <a:r>
              <a:rPr lang="cs-CZ" altLang="cs-CZ" sz="2000" b="1"/>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
          <p:cNvSpPr txBox="1">
            <a:spLocks noChangeArrowheads="1"/>
          </p:cNvSpPr>
          <p:nvPr/>
        </p:nvSpPr>
        <p:spPr bwMode="auto">
          <a:xfrm>
            <a:off x="179388" y="539750"/>
            <a:ext cx="89646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9pPr>
          </a:lstStyle>
          <a:p>
            <a:pPr algn="ctr" eaLnBrk="1" hangingPunct="1">
              <a:spcBef>
                <a:spcPct val="0"/>
              </a:spcBef>
            </a:pPr>
            <a:r>
              <a:rPr lang="cs-CZ" altLang="cs-CZ" sz="2800" b="1">
                <a:solidFill>
                  <a:srgbClr val="333366"/>
                </a:solidFill>
                <a:latin typeface="Arial" charset="0"/>
              </a:rPr>
              <a:t>THE TEN ENERGY COMMANDMENTS</a:t>
            </a:r>
          </a:p>
        </p:txBody>
      </p:sp>
      <p:sp>
        <p:nvSpPr>
          <p:cNvPr id="2" name="Text Box 2"/>
          <p:cNvSpPr txBox="1">
            <a:spLocks noChangeArrowheads="1"/>
          </p:cNvSpPr>
          <p:nvPr/>
        </p:nvSpPr>
        <p:spPr bwMode="auto">
          <a:xfrm>
            <a:off x="179388" y="2879725"/>
            <a:ext cx="8424862" cy="1571625"/>
          </a:xfrm>
          <a:prstGeom prst="rect">
            <a:avLst/>
          </a:prstGeom>
          <a:solidFill>
            <a:srgbClr val="CCCCFF"/>
          </a:solidFill>
          <a:ln w="9525">
            <a:noFill/>
            <a:round/>
            <a:headEnd/>
            <a:tailEnd/>
          </a:ln>
          <a:effec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pitchFamily="49"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pitchFamily="49"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pitchFamily="49" charset="-128"/>
              </a:defRPr>
            </a:lvl5pPr>
            <a:lvl6pPr marL="25146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pitchFamily="49" charset="-128"/>
              </a:defRPr>
            </a:lvl6pPr>
            <a:lvl7pPr marL="29718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pitchFamily="49" charset="-128"/>
              </a:defRPr>
            </a:lvl7pPr>
            <a:lvl8pPr marL="34290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pitchFamily="49" charset="-128"/>
              </a:defRPr>
            </a:lvl8pPr>
            <a:lvl9pPr marL="38862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pitchFamily="49" charset="-128"/>
              </a:defRPr>
            </a:lvl9pPr>
          </a:lstStyle>
          <a:p>
            <a:pPr algn="l" eaLnBrk="1" hangingPunct="1">
              <a:defRPr/>
            </a:pPr>
            <a:r>
              <a:rPr lang="en-US" altLang="cs-CZ" sz="2400" dirty="0" smtClean="0">
                <a:solidFill>
                  <a:srgbClr val="333366"/>
                </a:solidFill>
                <a:effectLst>
                  <a:outerShdw blurRad="38100" dist="38100" dir="2700000" algn="tl">
                    <a:srgbClr val="000000"/>
                  </a:outerShdw>
                </a:effectLst>
                <a:latin typeface="Verdana" pitchFamily="34" charset="0"/>
              </a:rPr>
              <a:t>3. Humankind uses energy extremely unevenly: </a:t>
            </a:r>
          </a:p>
          <a:p>
            <a:pPr algn="l" eaLnBrk="1" hangingPunct="1">
              <a:defRPr/>
            </a:pPr>
            <a:endParaRPr lang="en-US" altLang="cs-CZ" sz="2400" dirty="0" smtClean="0">
              <a:solidFill>
                <a:srgbClr val="333366"/>
              </a:solidFill>
              <a:effectLst>
                <a:outerShdw blurRad="38100" dist="38100" dir="2700000" algn="tl">
                  <a:srgbClr val="000000"/>
                </a:outerShdw>
              </a:effectLst>
              <a:latin typeface="Verdana" pitchFamily="34" charset="0"/>
            </a:endParaRPr>
          </a:p>
          <a:p>
            <a:pPr algn="l" eaLnBrk="1" hangingPunct="1">
              <a:defRPr/>
            </a:pPr>
            <a:r>
              <a:rPr lang="en-US" altLang="cs-CZ" sz="2400" dirty="0" smtClean="0">
                <a:solidFill>
                  <a:srgbClr val="333366"/>
                </a:solidFill>
                <a:effectLst>
                  <a:outerShdw blurRad="38100" dist="38100" dir="2700000" algn="tl">
                    <a:srgbClr val="000000"/>
                  </a:outerShdw>
                </a:effectLst>
                <a:latin typeface="Verdana" pitchFamily="34" charset="0"/>
              </a:rPr>
              <a:t>	 Only 16% of population uses</a:t>
            </a:r>
            <a:r>
              <a:rPr lang="cs-CZ" altLang="cs-CZ" sz="2400" dirty="0" smtClean="0">
                <a:solidFill>
                  <a:srgbClr val="333366"/>
                </a:solidFill>
                <a:effectLst>
                  <a:outerShdw blurRad="38100" dist="38100" dir="2700000" algn="tl">
                    <a:srgbClr val="000000"/>
                  </a:outerShdw>
                </a:effectLst>
                <a:latin typeface="Verdana" pitchFamily="34" charset="0"/>
              </a:rPr>
              <a:t> </a:t>
            </a:r>
            <a:r>
              <a:rPr lang="cs-CZ" altLang="cs-CZ" sz="2400" dirty="0" err="1" smtClean="0">
                <a:solidFill>
                  <a:srgbClr val="333366"/>
                </a:solidFill>
                <a:effectLst>
                  <a:outerShdw blurRad="38100" dist="38100" dir="2700000" algn="tl">
                    <a:srgbClr val="000000"/>
                  </a:outerShdw>
                </a:effectLst>
                <a:latin typeface="Verdana" pitchFamily="34" charset="0"/>
              </a:rPr>
              <a:t>over</a:t>
            </a:r>
            <a:r>
              <a:rPr lang="en-US" altLang="cs-CZ" sz="2400" dirty="0" smtClean="0">
                <a:solidFill>
                  <a:srgbClr val="333366"/>
                </a:solidFill>
                <a:effectLst>
                  <a:outerShdw blurRad="38100" dist="38100" dir="2700000" algn="tl">
                    <a:srgbClr val="000000"/>
                  </a:outerShdw>
                </a:effectLst>
                <a:latin typeface="Verdana" pitchFamily="34" charset="0"/>
              </a:rPr>
              <a:t> 49% of </a:t>
            </a:r>
            <a:r>
              <a:rPr lang="cs-CZ" altLang="cs-CZ" sz="2400" dirty="0" smtClean="0">
                <a:solidFill>
                  <a:srgbClr val="333366"/>
                </a:solidFill>
                <a:effectLst>
                  <a:outerShdw blurRad="38100" dist="38100" dir="2700000" algn="tl">
                    <a:srgbClr val="000000"/>
                  </a:outerShdw>
                </a:effectLst>
                <a:latin typeface="Verdana" pitchFamily="34" charset="0"/>
              </a:rPr>
              <a:t>e</a:t>
            </a:r>
            <a:r>
              <a:rPr lang="en-US" altLang="cs-CZ" sz="2400" dirty="0" err="1" smtClean="0">
                <a:solidFill>
                  <a:srgbClr val="333366"/>
                </a:solidFill>
                <a:effectLst>
                  <a:outerShdw blurRad="38100" dist="38100" dir="2700000" algn="tl">
                    <a:srgbClr val="000000"/>
                  </a:outerShdw>
                </a:effectLst>
                <a:latin typeface="Verdana" pitchFamily="34" charset="0"/>
              </a:rPr>
              <a:t>nergy</a:t>
            </a:r>
            <a:r>
              <a:rPr lang="en-US" altLang="cs-CZ" sz="2400" dirty="0" smtClean="0">
                <a:solidFill>
                  <a:srgbClr val="333366"/>
                </a:solidFill>
                <a:effectLst>
                  <a:outerShdw blurRad="38100" dist="38100" dir="2700000" algn="tl">
                    <a:srgbClr val="000000"/>
                  </a:outerShdw>
                </a:effectLst>
                <a:latin typeface="Verdana" pitchFamily="34" charset="0"/>
              </a:rPr>
              <a:t>,</a:t>
            </a:r>
          </a:p>
          <a:p>
            <a:pPr algn="l" eaLnBrk="1" hangingPunct="1">
              <a:defRPr/>
            </a:pPr>
            <a:r>
              <a:rPr lang="en-US" altLang="cs-CZ" sz="2400" dirty="0" smtClean="0">
                <a:solidFill>
                  <a:srgbClr val="333366"/>
                </a:solidFill>
                <a:effectLst>
                  <a:outerShdw blurRad="38100" dist="38100" dir="2700000" algn="tl">
                    <a:srgbClr val="000000"/>
                  </a:outerShdw>
                </a:effectLst>
                <a:latin typeface="Verdana" pitchFamily="34" charset="0"/>
              </a:rPr>
              <a:t>	 84% of mankind uses only 42% of electricity.</a:t>
            </a:r>
          </a:p>
        </p:txBody>
      </p:sp>
      <p:sp>
        <p:nvSpPr>
          <p:cNvPr id="12292" name="Line 3"/>
          <p:cNvSpPr>
            <a:spLocks noChangeShapeType="1"/>
          </p:cNvSpPr>
          <p:nvPr/>
        </p:nvSpPr>
        <p:spPr bwMode="auto">
          <a:xfrm>
            <a:off x="71438" y="1079500"/>
            <a:ext cx="8999537" cy="1588"/>
          </a:xfrm>
          <a:prstGeom prst="line">
            <a:avLst/>
          </a:prstGeom>
          <a:noFill/>
          <a:ln w="72000">
            <a:solidFill>
              <a:srgbClr val="CCCCFF"/>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2293" name="Line 4"/>
          <p:cNvSpPr>
            <a:spLocks noChangeShapeType="1"/>
          </p:cNvSpPr>
          <p:nvPr/>
        </p:nvSpPr>
        <p:spPr bwMode="auto">
          <a:xfrm>
            <a:off x="179388" y="4437063"/>
            <a:ext cx="7920037" cy="1587"/>
          </a:xfrm>
          <a:prstGeom prst="line">
            <a:avLst/>
          </a:prstGeom>
          <a:noFill/>
          <a:ln w="72000">
            <a:solidFill>
              <a:srgbClr val="FF950E"/>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2294" name="AutoShape 5"/>
          <p:cNvSpPr>
            <a:spLocks noChangeArrowheads="1"/>
          </p:cNvSpPr>
          <p:nvPr/>
        </p:nvSpPr>
        <p:spPr bwMode="auto">
          <a:xfrm>
            <a:off x="0" y="0"/>
            <a:ext cx="179388" cy="6858000"/>
          </a:xfrm>
          <a:prstGeom prst="roundRect">
            <a:avLst>
              <a:gd name="adj" fmla="val 889"/>
            </a:avLst>
          </a:prstGeom>
          <a:solidFill>
            <a:srgbClr val="333366"/>
          </a:solidFill>
          <a:ln w="9360">
            <a:solidFill>
              <a:srgbClr val="333366"/>
            </a:solidFill>
            <a:round/>
            <a:headEnd/>
            <a:tailEnd/>
          </a:ln>
        </p:spPr>
        <p:txBody>
          <a:bodyPr wrap="none" anchor="ctr"/>
          <a:lstStyle/>
          <a:p>
            <a:endParaRPr lang="cs-CZ" altLang="cs-CZ"/>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1"/>
          <p:cNvSpPr>
            <a:spLocks noChangeArrowheads="1"/>
          </p:cNvSpPr>
          <p:nvPr/>
        </p:nvSpPr>
        <p:spPr bwMode="auto">
          <a:xfrm>
            <a:off x="179388" y="6300788"/>
            <a:ext cx="8964612" cy="360362"/>
          </a:xfrm>
          <a:prstGeom prst="roundRect">
            <a:avLst>
              <a:gd name="adj" fmla="val 440"/>
            </a:avLst>
          </a:pr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a:p>
        </p:txBody>
      </p:sp>
      <p:graphicFrame>
        <p:nvGraphicFramePr>
          <p:cNvPr id="13315" name="Object 2"/>
          <p:cNvGraphicFramePr>
            <a:graphicFrameLocks noChangeAspect="1"/>
          </p:cNvGraphicFramePr>
          <p:nvPr/>
        </p:nvGraphicFramePr>
        <p:xfrm>
          <a:off x="3421063" y="3060700"/>
          <a:ext cx="2879725" cy="2339975"/>
        </p:xfrm>
        <a:graphic>
          <a:graphicData uri="http://schemas.openxmlformats.org/presentationml/2006/ole">
            <mc:AlternateContent xmlns:mc="http://schemas.openxmlformats.org/markup-compatibility/2006">
              <mc:Choice xmlns:v="urn:schemas-microsoft-com:vml" Requires="v">
                <p:oleObj spid="_x0000_s13350" r:id="rId4" imgW="2714400" imgH="2199960" progId="">
                  <p:embed/>
                </p:oleObj>
              </mc:Choice>
              <mc:Fallback>
                <p:oleObj r:id="rId4" imgW="2714400" imgH="219996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1063" y="3060700"/>
                        <a:ext cx="2879725" cy="2339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6" name="Rectangle 3"/>
          <p:cNvSpPr>
            <a:spLocks noGrp="1" noChangeArrowheads="1"/>
          </p:cNvSpPr>
          <p:nvPr>
            <p:ph type="title"/>
          </p:nvPr>
        </p:nvSpPr>
        <p:spPr>
          <a:xfrm>
            <a:off x="457200" y="128588"/>
            <a:ext cx="8362950" cy="952500"/>
          </a:xfrm>
        </p:spPr>
        <p:txBody>
          <a:bodyPr lIns="0" tIns="0" rIns="0" bIns="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mtClean="0">
                <a:solidFill>
                  <a:srgbClr val="333366"/>
                </a:solidFill>
              </a:rPr>
              <a:t>World Disproportions</a:t>
            </a:r>
          </a:p>
        </p:txBody>
      </p:sp>
      <p:sp>
        <p:nvSpPr>
          <p:cNvPr id="13317" name="Rectangle 4"/>
          <p:cNvSpPr>
            <a:spLocks noGrp="1" noChangeArrowheads="1"/>
          </p:cNvSpPr>
          <p:nvPr>
            <p:ph type="body" idx="1"/>
          </p:nvPr>
        </p:nvSpPr>
        <p:spPr>
          <a:xfrm>
            <a:off x="2879725" y="1800225"/>
            <a:ext cx="2700338" cy="1520825"/>
          </a:xfrm>
        </p:spPr>
        <p:txBody>
          <a:bodyPr lIns="0" tIns="0" rIns="0" bIns="0"/>
          <a:lstStyle/>
          <a:p>
            <a:pPr marL="671513" indent="-671513">
              <a:buFont typeface="Times New Roman" pitchFamily="18" charset="0"/>
              <a:buChar char="•"/>
              <a:tabLst>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15113" algn="l"/>
                <a:tab pos="7056438" algn="l"/>
                <a:tab pos="7505700" algn="l"/>
                <a:tab pos="7954963" algn="l"/>
                <a:tab pos="8404225" algn="l"/>
                <a:tab pos="8853488" algn="l"/>
                <a:tab pos="9302750" algn="l"/>
                <a:tab pos="9415463" algn="l"/>
                <a:tab pos="9864725" algn="l"/>
                <a:tab pos="10313988" algn="l"/>
                <a:tab pos="10764838" algn="l"/>
                <a:tab pos="10766425" algn="l"/>
                <a:tab pos="10769600" algn="l"/>
                <a:tab pos="10772775" algn="l"/>
                <a:tab pos="10775950" algn="l"/>
                <a:tab pos="10779125" algn="l"/>
              </a:tabLst>
            </a:pPr>
            <a:r>
              <a:rPr lang="cs-CZ" altLang="cs-CZ" smtClean="0">
                <a:solidFill>
                  <a:srgbClr val="333366"/>
                </a:solidFill>
              </a:rPr>
              <a:t>Energy Consumption</a:t>
            </a:r>
            <a:r>
              <a:rPr lang="cs-CZ" altLang="cs-CZ" sz="3200" smtClean="0"/>
              <a:t>	</a:t>
            </a:r>
          </a:p>
        </p:txBody>
      </p:sp>
      <p:sp>
        <p:nvSpPr>
          <p:cNvPr id="13318" name="Text Box 5"/>
          <p:cNvSpPr txBox="1">
            <a:spLocks noChangeArrowheads="1"/>
          </p:cNvSpPr>
          <p:nvPr/>
        </p:nvSpPr>
        <p:spPr bwMode="auto">
          <a:xfrm>
            <a:off x="720725" y="1800225"/>
            <a:ext cx="197961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9pPr>
          </a:lstStyle>
          <a:p>
            <a:pPr eaLnBrk="1" hangingPunct="1"/>
            <a:r>
              <a:rPr lang="cs-CZ" altLang="cs-CZ" sz="2800">
                <a:solidFill>
                  <a:srgbClr val="333366"/>
                </a:solidFill>
              </a:rPr>
              <a:t>Population</a:t>
            </a:r>
          </a:p>
          <a:p>
            <a:pPr eaLnBrk="1" hangingPunct="1">
              <a:spcBef>
                <a:spcPts val="700"/>
              </a:spcBef>
            </a:pPr>
            <a:endParaRPr lang="cs-CZ" altLang="cs-CZ" sz="2800">
              <a:solidFill>
                <a:srgbClr val="333366"/>
              </a:solidFill>
            </a:endParaRPr>
          </a:p>
        </p:txBody>
      </p:sp>
      <p:graphicFrame>
        <p:nvGraphicFramePr>
          <p:cNvPr id="13319" name="Object 6"/>
          <p:cNvGraphicFramePr>
            <a:graphicFrameLocks noChangeAspect="1"/>
          </p:cNvGraphicFramePr>
          <p:nvPr/>
        </p:nvGraphicFramePr>
        <p:xfrm>
          <a:off x="6480175" y="3060700"/>
          <a:ext cx="2879725" cy="2339975"/>
        </p:xfrm>
        <a:graphic>
          <a:graphicData uri="http://schemas.openxmlformats.org/presentationml/2006/ole">
            <mc:AlternateContent xmlns:mc="http://schemas.openxmlformats.org/markup-compatibility/2006">
              <mc:Choice xmlns:v="urn:schemas-microsoft-com:vml" Requires="v">
                <p:oleObj spid="_x0000_s13351" r:id="rId6" imgW="2714400" imgH="2199960" progId="">
                  <p:embed/>
                </p:oleObj>
              </mc:Choice>
              <mc:Fallback>
                <p:oleObj r:id="rId6" imgW="2714400" imgH="2199960" progId="">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80175" y="3060700"/>
                        <a:ext cx="2879725" cy="2339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3320" name="Object 7"/>
          <p:cNvGraphicFramePr>
            <a:graphicFrameLocks noChangeAspect="1"/>
          </p:cNvGraphicFramePr>
          <p:nvPr/>
        </p:nvGraphicFramePr>
        <p:xfrm>
          <a:off x="360363" y="3060700"/>
          <a:ext cx="2879725" cy="2339975"/>
        </p:xfrm>
        <a:graphic>
          <a:graphicData uri="http://schemas.openxmlformats.org/presentationml/2006/ole">
            <mc:AlternateContent xmlns:mc="http://schemas.openxmlformats.org/markup-compatibility/2006">
              <mc:Choice xmlns:v="urn:schemas-microsoft-com:vml" Requires="v">
                <p:oleObj spid="_x0000_s13352" r:id="rId8" imgW="2781000" imgH="2257200" progId="">
                  <p:embed/>
                </p:oleObj>
              </mc:Choice>
              <mc:Fallback>
                <p:oleObj r:id="rId8" imgW="2781000" imgH="2257200" progId="">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0363" y="3060700"/>
                        <a:ext cx="2879725" cy="2339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21" name="AutoShape 8"/>
          <p:cNvSpPr>
            <a:spLocks noChangeArrowheads="1"/>
          </p:cNvSpPr>
          <p:nvPr/>
        </p:nvSpPr>
        <p:spPr bwMode="auto">
          <a:xfrm>
            <a:off x="720725" y="3060700"/>
            <a:ext cx="179388" cy="179388"/>
          </a:xfrm>
          <a:prstGeom prst="roundRect">
            <a:avLst>
              <a:gd name="adj" fmla="val 889"/>
            </a:avLst>
          </a:prstGeom>
          <a:solidFill>
            <a:srgbClr val="004586"/>
          </a:solidFill>
          <a:ln w="9360">
            <a:solidFill>
              <a:srgbClr val="280099"/>
            </a:solidFill>
            <a:round/>
            <a:headEnd/>
            <a:tailEnd/>
          </a:ln>
        </p:spPr>
        <p:txBody>
          <a:bodyPr wrap="none" anchor="ctr"/>
          <a:lstStyle/>
          <a:p>
            <a:endParaRPr lang="cs-CZ" altLang="cs-CZ"/>
          </a:p>
        </p:txBody>
      </p:sp>
      <p:sp>
        <p:nvSpPr>
          <p:cNvPr id="13322" name="AutoShape 9"/>
          <p:cNvSpPr>
            <a:spLocks noChangeArrowheads="1"/>
          </p:cNvSpPr>
          <p:nvPr/>
        </p:nvSpPr>
        <p:spPr bwMode="auto">
          <a:xfrm>
            <a:off x="3419475" y="3060700"/>
            <a:ext cx="179388" cy="179388"/>
          </a:xfrm>
          <a:prstGeom prst="roundRect">
            <a:avLst>
              <a:gd name="adj" fmla="val 889"/>
            </a:avLst>
          </a:prstGeom>
          <a:solidFill>
            <a:srgbClr val="004586"/>
          </a:solidFill>
          <a:ln w="9360">
            <a:solidFill>
              <a:srgbClr val="280099"/>
            </a:solidFill>
            <a:round/>
            <a:headEnd/>
            <a:tailEnd/>
          </a:ln>
        </p:spPr>
        <p:txBody>
          <a:bodyPr wrap="none" anchor="ctr"/>
          <a:lstStyle/>
          <a:p>
            <a:endParaRPr lang="cs-CZ" altLang="cs-CZ"/>
          </a:p>
        </p:txBody>
      </p:sp>
      <p:sp>
        <p:nvSpPr>
          <p:cNvPr id="13323" name="AutoShape 10"/>
          <p:cNvSpPr>
            <a:spLocks noChangeArrowheads="1"/>
          </p:cNvSpPr>
          <p:nvPr/>
        </p:nvSpPr>
        <p:spPr bwMode="auto">
          <a:xfrm>
            <a:off x="6300788" y="3060700"/>
            <a:ext cx="179387" cy="179388"/>
          </a:xfrm>
          <a:prstGeom prst="roundRect">
            <a:avLst>
              <a:gd name="adj" fmla="val 889"/>
            </a:avLst>
          </a:prstGeom>
          <a:solidFill>
            <a:srgbClr val="004586"/>
          </a:solidFill>
          <a:ln w="9360">
            <a:solidFill>
              <a:srgbClr val="280099"/>
            </a:solidFill>
            <a:round/>
            <a:headEnd/>
            <a:tailEnd/>
          </a:ln>
        </p:spPr>
        <p:txBody>
          <a:bodyPr wrap="none" anchor="ctr"/>
          <a:lstStyle/>
          <a:p>
            <a:endParaRPr lang="cs-CZ" altLang="cs-CZ"/>
          </a:p>
        </p:txBody>
      </p:sp>
      <p:sp>
        <p:nvSpPr>
          <p:cNvPr id="13324" name="AutoShape 11"/>
          <p:cNvSpPr>
            <a:spLocks noChangeArrowheads="1"/>
          </p:cNvSpPr>
          <p:nvPr/>
        </p:nvSpPr>
        <p:spPr bwMode="auto">
          <a:xfrm>
            <a:off x="1619250" y="5400675"/>
            <a:ext cx="179388" cy="179388"/>
          </a:xfrm>
          <a:prstGeom prst="roundRect">
            <a:avLst>
              <a:gd name="adj" fmla="val 889"/>
            </a:avLst>
          </a:prstGeom>
          <a:solidFill>
            <a:srgbClr val="DC2300"/>
          </a:solidFill>
          <a:ln w="9360">
            <a:solidFill>
              <a:srgbClr val="DC2300"/>
            </a:solidFill>
            <a:round/>
            <a:headEnd/>
            <a:tailEnd/>
          </a:ln>
        </p:spPr>
        <p:txBody>
          <a:bodyPr wrap="none" anchor="ctr"/>
          <a:lstStyle/>
          <a:p>
            <a:endParaRPr lang="cs-CZ" altLang="cs-CZ"/>
          </a:p>
        </p:txBody>
      </p:sp>
      <p:sp>
        <p:nvSpPr>
          <p:cNvPr id="13325" name="AutoShape 12"/>
          <p:cNvSpPr>
            <a:spLocks noChangeArrowheads="1"/>
          </p:cNvSpPr>
          <p:nvPr/>
        </p:nvSpPr>
        <p:spPr bwMode="auto">
          <a:xfrm>
            <a:off x="4859338" y="5400675"/>
            <a:ext cx="179387" cy="179388"/>
          </a:xfrm>
          <a:prstGeom prst="roundRect">
            <a:avLst>
              <a:gd name="adj" fmla="val 889"/>
            </a:avLst>
          </a:prstGeom>
          <a:solidFill>
            <a:srgbClr val="DC2300"/>
          </a:solidFill>
          <a:ln w="9360">
            <a:solidFill>
              <a:srgbClr val="DC2300"/>
            </a:solidFill>
            <a:round/>
            <a:headEnd/>
            <a:tailEnd/>
          </a:ln>
        </p:spPr>
        <p:txBody>
          <a:bodyPr wrap="none" anchor="ctr"/>
          <a:lstStyle/>
          <a:p>
            <a:endParaRPr lang="cs-CZ" altLang="cs-CZ"/>
          </a:p>
        </p:txBody>
      </p:sp>
      <p:sp>
        <p:nvSpPr>
          <p:cNvPr id="13326" name="AutoShape 13"/>
          <p:cNvSpPr>
            <a:spLocks noChangeArrowheads="1"/>
          </p:cNvSpPr>
          <p:nvPr/>
        </p:nvSpPr>
        <p:spPr bwMode="auto">
          <a:xfrm>
            <a:off x="7740650" y="5400675"/>
            <a:ext cx="179388" cy="179388"/>
          </a:xfrm>
          <a:prstGeom prst="roundRect">
            <a:avLst>
              <a:gd name="adj" fmla="val 889"/>
            </a:avLst>
          </a:prstGeom>
          <a:solidFill>
            <a:srgbClr val="DC2300"/>
          </a:solidFill>
          <a:ln w="9360">
            <a:solidFill>
              <a:srgbClr val="DC2300"/>
            </a:solidFill>
            <a:round/>
            <a:headEnd/>
            <a:tailEnd/>
          </a:ln>
        </p:spPr>
        <p:txBody>
          <a:bodyPr wrap="none" anchor="ctr"/>
          <a:lstStyle/>
          <a:p>
            <a:endParaRPr lang="cs-CZ" altLang="cs-CZ"/>
          </a:p>
        </p:txBody>
      </p:sp>
      <p:sp>
        <p:nvSpPr>
          <p:cNvPr id="13327" name="AutoShape 14"/>
          <p:cNvSpPr>
            <a:spLocks noChangeArrowheads="1"/>
          </p:cNvSpPr>
          <p:nvPr/>
        </p:nvSpPr>
        <p:spPr bwMode="auto">
          <a:xfrm>
            <a:off x="2700338" y="3959225"/>
            <a:ext cx="539750" cy="539750"/>
          </a:xfrm>
          <a:prstGeom prst="roundRect">
            <a:avLst>
              <a:gd name="adj" fmla="val 292"/>
            </a:avLst>
          </a:prstGeom>
          <a:solidFill>
            <a:srgbClr val="FFFFFF"/>
          </a:solidFill>
          <a:ln w="9360">
            <a:solidFill>
              <a:srgbClr val="FFFFFF"/>
            </a:solidFill>
            <a:round/>
            <a:headEnd/>
            <a:tailEnd/>
          </a:ln>
        </p:spPr>
        <p:txBody>
          <a:bodyPr wrap="none" anchor="ctr"/>
          <a:lstStyle/>
          <a:p>
            <a:endParaRPr lang="cs-CZ" altLang="cs-CZ"/>
          </a:p>
        </p:txBody>
      </p:sp>
      <p:sp>
        <p:nvSpPr>
          <p:cNvPr id="13328" name="AutoShape 15"/>
          <p:cNvSpPr>
            <a:spLocks noChangeArrowheads="1"/>
          </p:cNvSpPr>
          <p:nvPr/>
        </p:nvSpPr>
        <p:spPr bwMode="auto">
          <a:xfrm>
            <a:off x="5759450" y="3959225"/>
            <a:ext cx="539750" cy="539750"/>
          </a:xfrm>
          <a:prstGeom prst="roundRect">
            <a:avLst>
              <a:gd name="adj" fmla="val 292"/>
            </a:avLst>
          </a:prstGeom>
          <a:solidFill>
            <a:srgbClr val="FFFFFF"/>
          </a:solidFill>
          <a:ln w="9360">
            <a:solidFill>
              <a:srgbClr val="FFFFFF"/>
            </a:solidFill>
            <a:round/>
            <a:headEnd/>
            <a:tailEnd/>
          </a:ln>
        </p:spPr>
        <p:txBody>
          <a:bodyPr wrap="none" anchor="ctr"/>
          <a:lstStyle/>
          <a:p>
            <a:endParaRPr lang="cs-CZ" altLang="cs-CZ"/>
          </a:p>
        </p:txBody>
      </p:sp>
      <p:sp>
        <p:nvSpPr>
          <p:cNvPr id="13329" name="AutoShape 16"/>
          <p:cNvSpPr>
            <a:spLocks noChangeArrowheads="1"/>
          </p:cNvSpPr>
          <p:nvPr/>
        </p:nvSpPr>
        <p:spPr bwMode="auto">
          <a:xfrm>
            <a:off x="8820150" y="3959225"/>
            <a:ext cx="323850" cy="539750"/>
          </a:xfrm>
          <a:prstGeom prst="roundRect">
            <a:avLst>
              <a:gd name="adj" fmla="val 486"/>
            </a:avLst>
          </a:prstGeom>
          <a:solidFill>
            <a:srgbClr val="FFFFFF"/>
          </a:solidFill>
          <a:ln w="9360">
            <a:solidFill>
              <a:srgbClr val="FFFFFF"/>
            </a:solidFill>
            <a:round/>
            <a:headEnd/>
            <a:tailEnd/>
          </a:ln>
        </p:spPr>
        <p:txBody>
          <a:bodyPr wrap="none" anchor="ctr"/>
          <a:lstStyle/>
          <a:p>
            <a:endParaRPr lang="cs-CZ" altLang="cs-CZ"/>
          </a:p>
        </p:txBody>
      </p:sp>
      <p:sp>
        <p:nvSpPr>
          <p:cNvPr id="13330" name="Text Box 17"/>
          <p:cNvSpPr txBox="1">
            <a:spLocks noChangeArrowheads="1"/>
          </p:cNvSpPr>
          <p:nvPr/>
        </p:nvSpPr>
        <p:spPr bwMode="auto">
          <a:xfrm>
            <a:off x="900113" y="2879725"/>
            <a:ext cx="126047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nchor="ct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9pPr>
          </a:lstStyle>
          <a:p>
            <a:pPr algn="ctr" eaLnBrk="1" hangingPunct="1">
              <a:spcBef>
                <a:spcPct val="0"/>
              </a:spcBef>
            </a:pPr>
            <a:r>
              <a:rPr lang="cs-CZ" altLang="cs-CZ" sz="1800">
                <a:latin typeface="Arial" charset="0"/>
              </a:rPr>
              <a:t>Rich 16%</a:t>
            </a:r>
          </a:p>
        </p:txBody>
      </p:sp>
      <p:sp>
        <p:nvSpPr>
          <p:cNvPr id="13331" name="Text Box 18"/>
          <p:cNvSpPr txBox="1">
            <a:spLocks noChangeArrowheads="1"/>
          </p:cNvSpPr>
          <p:nvPr/>
        </p:nvSpPr>
        <p:spPr bwMode="auto">
          <a:xfrm>
            <a:off x="3600450" y="2879725"/>
            <a:ext cx="126047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nchor="ct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9pPr>
          </a:lstStyle>
          <a:p>
            <a:pPr algn="ctr" eaLnBrk="1" hangingPunct="1">
              <a:spcBef>
                <a:spcPct val="0"/>
              </a:spcBef>
            </a:pPr>
            <a:r>
              <a:rPr lang="cs-CZ" altLang="cs-CZ" sz="1800">
                <a:latin typeface="Arial" charset="0"/>
              </a:rPr>
              <a:t>Rich 49%</a:t>
            </a:r>
          </a:p>
        </p:txBody>
      </p:sp>
      <p:sp>
        <p:nvSpPr>
          <p:cNvPr id="13332" name="Text Box 19"/>
          <p:cNvSpPr txBox="1">
            <a:spLocks noChangeArrowheads="1"/>
          </p:cNvSpPr>
          <p:nvPr/>
        </p:nvSpPr>
        <p:spPr bwMode="auto">
          <a:xfrm>
            <a:off x="6480175" y="2879725"/>
            <a:ext cx="126047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nchor="ct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9pPr>
          </a:lstStyle>
          <a:p>
            <a:pPr algn="ctr" eaLnBrk="1" hangingPunct="1">
              <a:spcBef>
                <a:spcPct val="0"/>
              </a:spcBef>
            </a:pPr>
            <a:r>
              <a:rPr lang="cs-CZ" altLang="cs-CZ" sz="1800">
                <a:latin typeface="Arial" charset="0"/>
              </a:rPr>
              <a:t>Rich 58%</a:t>
            </a:r>
          </a:p>
        </p:txBody>
      </p:sp>
      <p:sp>
        <p:nvSpPr>
          <p:cNvPr id="13333" name="Text Box 20"/>
          <p:cNvSpPr txBox="1">
            <a:spLocks noChangeArrowheads="1"/>
          </p:cNvSpPr>
          <p:nvPr/>
        </p:nvSpPr>
        <p:spPr bwMode="auto">
          <a:xfrm>
            <a:off x="1800225" y="5219700"/>
            <a:ext cx="126047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nchor="ct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9pPr>
          </a:lstStyle>
          <a:p>
            <a:pPr algn="ctr" eaLnBrk="1" hangingPunct="1">
              <a:spcBef>
                <a:spcPct val="0"/>
              </a:spcBef>
            </a:pPr>
            <a:r>
              <a:rPr lang="cs-CZ" altLang="cs-CZ" sz="1800">
                <a:latin typeface="Arial" charset="0"/>
              </a:rPr>
              <a:t>Poor 84%</a:t>
            </a:r>
          </a:p>
        </p:txBody>
      </p:sp>
      <p:sp>
        <p:nvSpPr>
          <p:cNvPr id="13334" name="Text Box 21"/>
          <p:cNvSpPr txBox="1">
            <a:spLocks noChangeArrowheads="1"/>
          </p:cNvSpPr>
          <p:nvPr/>
        </p:nvSpPr>
        <p:spPr bwMode="auto">
          <a:xfrm>
            <a:off x="5040313" y="5219700"/>
            <a:ext cx="126047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nchor="ct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9pPr>
          </a:lstStyle>
          <a:p>
            <a:pPr algn="ctr" eaLnBrk="1" hangingPunct="1">
              <a:spcBef>
                <a:spcPct val="0"/>
              </a:spcBef>
            </a:pPr>
            <a:r>
              <a:rPr lang="cs-CZ" altLang="cs-CZ" sz="1800">
                <a:latin typeface="Arial" charset="0"/>
              </a:rPr>
              <a:t>Poor 51%</a:t>
            </a:r>
          </a:p>
        </p:txBody>
      </p:sp>
      <p:sp>
        <p:nvSpPr>
          <p:cNvPr id="13335" name="Text Box 22"/>
          <p:cNvSpPr txBox="1">
            <a:spLocks noChangeArrowheads="1"/>
          </p:cNvSpPr>
          <p:nvPr/>
        </p:nvSpPr>
        <p:spPr bwMode="auto">
          <a:xfrm>
            <a:off x="7920038" y="5219700"/>
            <a:ext cx="126047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nchor="ct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9pPr>
          </a:lstStyle>
          <a:p>
            <a:pPr algn="ctr" eaLnBrk="1" hangingPunct="1">
              <a:spcBef>
                <a:spcPct val="0"/>
              </a:spcBef>
            </a:pPr>
            <a:r>
              <a:rPr lang="cs-CZ" altLang="cs-CZ" sz="1800">
                <a:latin typeface="Arial" charset="0"/>
              </a:rPr>
              <a:t>Poor 42%</a:t>
            </a:r>
          </a:p>
        </p:txBody>
      </p:sp>
      <p:sp>
        <p:nvSpPr>
          <p:cNvPr id="13336" name="Text Box 23"/>
          <p:cNvSpPr txBox="1">
            <a:spLocks noChangeArrowheads="1"/>
          </p:cNvSpPr>
          <p:nvPr/>
        </p:nvSpPr>
        <p:spPr bwMode="auto">
          <a:xfrm>
            <a:off x="309563" y="6310313"/>
            <a:ext cx="42624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nchor="ct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9pPr>
          </a:lstStyle>
          <a:p>
            <a:pPr algn="ctr" eaLnBrk="1" hangingPunct="1">
              <a:spcBef>
                <a:spcPct val="0"/>
              </a:spcBef>
            </a:pPr>
            <a:r>
              <a:rPr lang="cs-CZ" altLang="cs-CZ" sz="1800">
                <a:latin typeface="Arial" charset="0"/>
              </a:rPr>
              <a:t>84% = 5 554 000 000 people (2009)</a:t>
            </a:r>
          </a:p>
        </p:txBody>
      </p:sp>
      <p:sp>
        <p:nvSpPr>
          <p:cNvPr id="13337" name="Text Box 24"/>
          <p:cNvSpPr txBox="1">
            <a:spLocks noChangeArrowheads="1"/>
          </p:cNvSpPr>
          <p:nvPr/>
        </p:nvSpPr>
        <p:spPr bwMode="auto">
          <a:xfrm>
            <a:off x="6480175" y="6300788"/>
            <a:ext cx="251936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nchor="ct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9pPr>
          </a:lstStyle>
          <a:p>
            <a:pPr algn="ctr" eaLnBrk="1" hangingPunct="1">
              <a:spcBef>
                <a:spcPct val="0"/>
              </a:spcBef>
            </a:pPr>
            <a:r>
              <a:rPr lang="cs-CZ" altLang="cs-CZ" sz="1800">
                <a:latin typeface="Arial" charset="0"/>
              </a:rPr>
              <a:t>World Bank WDI 2006</a:t>
            </a:r>
          </a:p>
        </p:txBody>
      </p:sp>
      <p:sp>
        <p:nvSpPr>
          <p:cNvPr id="13338" name="Line 25"/>
          <p:cNvSpPr>
            <a:spLocks noChangeShapeType="1"/>
          </p:cNvSpPr>
          <p:nvPr/>
        </p:nvSpPr>
        <p:spPr bwMode="auto">
          <a:xfrm>
            <a:off x="71438" y="1079500"/>
            <a:ext cx="8999537" cy="1588"/>
          </a:xfrm>
          <a:prstGeom prst="line">
            <a:avLst/>
          </a:prstGeom>
          <a:noFill/>
          <a:ln w="72000">
            <a:solidFill>
              <a:srgbClr val="CCCCFF"/>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3339" name="AutoShape 26"/>
          <p:cNvSpPr>
            <a:spLocks noChangeArrowheads="1"/>
          </p:cNvSpPr>
          <p:nvPr/>
        </p:nvSpPr>
        <p:spPr bwMode="auto">
          <a:xfrm>
            <a:off x="0" y="0"/>
            <a:ext cx="179388" cy="6858000"/>
          </a:xfrm>
          <a:prstGeom prst="roundRect">
            <a:avLst>
              <a:gd name="adj" fmla="val 889"/>
            </a:avLst>
          </a:prstGeom>
          <a:solidFill>
            <a:srgbClr val="333366"/>
          </a:solidFill>
          <a:ln w="9360">
            <a:solidFill>
              <a:srgbClr val="333366"/>
            </a:solidFill>
            <a:round/>
            <a:headEnd/>
            <a:tailEnd/>
          </a:ln>
        </p:spPr>
        <p:txBody>
          <a:bodyPr wrap="none" anchor="ctr"/>
          <a:lstStyle/>
          <a:p>
            <a:endParaRPr lang="cs-CZ" altLang="cs-CZ"/>
          </a:p>
        </p:txBody>
      </p:sp>
      <p:sp>
        <p:nvSpPr>
          <p:cNvPr id="13340" name="Text Box 27"/>
          <p:cNvSpPr txBox="1">
            <a:spLocks noChangeArrowheads="1"/>
          </p:cNvSpPr>
          <p:nvPr/>
        </p:nvSpPr>
        <p:spPr bwMode="auto">
          <a:xfrm>
            <a:off x="5759450" y="1800225"/>
            <a:ext cx="2700338"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lstStyle>
            <a:lvl1pPr marL="671513" indent="-671513" algn="l" eaLnBrk="0" hangingPunct="0">
              <a:spcBef>
                <a:spcPts val="800"/>
              </a:spcBef>
              <a:tabLst>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15113" algn="l"/>
                <a:tab pos="7056438" algn="l"/>
                <a:tab pos="7505700" algn="l"/>
                <a:tab pos="7954963" algn="l"/>
                <a:tab pos="8404225" algn="l"/>
                <a:tab pos="8853488" algn="l"/>
                <a:tab pos="9302750" algn="l"/>
                <a:tab pos="9415463" algn="l"/>
                <a:tab pos="9864725" algn="l"/>
                <a:tab pos="10313988" algn="l"/>
                <a:tab pos="10764838" algn="l"/>
                <a:tab pos="10766425" algn="l"/>
                <a:tab pos="10769600" algn="l"/>
                <a:tab pos="10772775" algn="l"/>
                <a:tab pos="10775950" algn="l"/>
                <a:tab pos="10779125" algn="l"/>
              </a:tabLst>
              <a:defRPr sz="3200">
                <a:solidFill>
                  <a:srgbClr val="000000"/>
                </a:solidFill>
                <a:latin typeface="Calibri" pitchFamily="34" charset="0"/>
                <a:ea typeface="MS Gothic" pitchFamily="49" charset="-128"/>
              </a:defRPr>
            </a:lvl1pPr>
            <a:lvl2pPr algn="l" eaLnBrk="0" hangingPunct="0">
              <a:spcBef>
                <a:spcPts val="700"/>
              </a:spcBef>
              <a:tabLst>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15113" algn="l"/>
                <a:tab pos="7056438" algn="l"/>
                <a:tab pos="7505700" algn="l"/>
                <a:tab pos="7954963" algn="l"/>
                <a:tab pos="8404225" algn="l"/>
                <a:tab pos="8853488" algn="l"/>
                <a:tab pos="9302750" algn="l"/>
                <a:tab pos="9415463" algn="l"/>
                <a:tab pos="9864725" algn="l"/>
                <a:tab pos="10313988" algn="l"/>
                <a:tab pos="10764838" algn="l"/>
                <a:tab pos="10766425" algn="l"/>
                <a:tab pos="10769600" algn="l"/>
                <a:tab pos="10772775" algn="l"/>
                <a:tab pos="10775950" algn="l"/>
                <a:tab pos="10779125" algn="l"/>
              </a:tabLst>
              <a:defRPr sz="2800">
                <a:solidFill>
                  <a:srgbClr val="000000"/>
                </a:solidFill>
                <a:latin typeface="Calibri" pitchFamily="34" charset="0"/>
                <a:ea typeface="MS Gothic" pitchFamily="49" charset="-128"/>
              </a:defRPr>
            </a:lvl2pPr>
            <a:lvl3pPr algn="l" eaLnBrk="0" hangingPunct="0">
              <a:spcBef>
                <a:spcPts val="600"/>
              </a:spcBef>
              <a:tabLst>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15113" algn="l"/>
                <a:tab pos="7056438" algn="l"/>
                <a:tab pos="7505700" algn="l"/>
                <a:tab pos="7954963" algn="l"/>
                <a:tab pos="8404225" algn="l"/>
                <a:tab pos="8853488" algn="l"/>
                <a:tab pos="9302750" algn="l"/>
                <a:tab pos="9415463" algn="l"/>
                <a:tab pos="9864725" algn="l"/>
                <a:tab pos="10313988" algn="l"/>
                <a:tab pos="10764838" algn="l"/>
                <a:tab pos="10766425" algn="l"/>
                <a:tab pos="10769600" algn="l"/>
                <a:tab pos="10772775" algn="l"/>
                <a:tab pos="10775950" algn="l"/>
                <a:tab pos="10779125" algn="l"/>
              </a:tabLst>
              <a:defRPr sz="2400">
                <a:solidFill>
                  <a:srgbClr val="000000"/>
                </a:solidFill>
                <a:latin typeface="Calibri" pitchFamily="34" charset="0"/>
                <a:ea typeface="MS Gothic" pitchFamily="49" charset="-128"/>
              </a:defRPr>
            </a:lvl3pPr>
            <a:lvl4pPr algn="l" eaLnBrk="0" hangingPunct="0">
              <a:spcBef>
                <a:spcPts val="500"/>
              </a:spcBef>
              <a:tabLst>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15113" algn="l"/>
                <a:tab pos="7056438" algn="l"/>
                <a:tab pos="7505700" algn="l"/>
                <a:tab pos="7954963" algn="l"/>
                <a:tab pos="8404225" algn="l"/>
                <a:tab pos="8853488" algn="l"/>
                <a:tab pos="9302750" algn="l"/>
                <a:tab pos="9415463" algn="l"/>
                <a:tab pos="9864725" algn="l"/>
                <a:tab pos="10313988" algn="l"/>
                <a:tab pos="10764838" algn="l"/>
                <a:tab pos="10766425" algn="l"/>
                <a:tab pos="10769600" algn="l"/>
                <a:tab pos="10772775" algn="l"/>
                <a:tab pos="10775950" algn="l"/>
                <a:tab pos="10779125" algn="l"/>
              </a:tabLst>
              <a:defRPr sz="2000">
                <a:solidFill>
                  <a:srgbClr val="000000"/>
                </a:solidFill>
                <a:latin typeface="Calibri" pitchFamily="34" charset="0"/>
                <a:ea typeface="MS Gothic" pitchFamily="49" charset="-128"/>
              </a:defRPr>
            </a:lvl4pPr>
            <a:lvl5pPr algn="l" eaLnBrk="0" hangingPunct="0">
              <a:spcBef>
                <a:spcPts val="500"/>
              </a:spcBef>
              <a:tabLst>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15113" algn="l"/>
                <a:tab pos="7056438" algn="l"/>
                <a:tab pos="7505700" algn="l"/>
                <a:tab pos="7954963" algn="l"/>
                <a:tab pos="8404225" algn="l"/>
                <a:tab pos="8853488" algn="l"/>
                <a:tab pos="9302750" algn="l"/>
                <a:tab pos="9415463" algn="l"/>
                <a:tab pos="9864725" algn="l"/>
                <a:tab pos="10313988" algn="l"/>
                <a:tab pos="10764838" algn="l"/>
                <a:tab pos="10766425" algn="l"/>
                <a:tab pos="10769600" algn="l"/>
                <a:tab pos="10772775" algn="l"/>
                <a:tab pos="10775950" algn="l"/>
                <a:tab pos="10779125"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15113" algn="l"/>
                <a:tab pos="7056438" algn="l"/>
                <a:tab pos="7505700" algn="l"/>
                <a:tab pos="7954963" algn="l"/>
                <a:tab pos="8404225" algn="l"/>
                <a:tab pos="8853488" algn="l"/>
                <a:tab pos="9302750" algn="l"/>
                <a:tab pos="9415463" algn="l"/>
                <a:tab pos="9864725" algn="l"/>
                <a:tab pos="10313988" algn="l"/>
                <a:tab pos="10764838" algn="l"/>
                <a:tab pos="10766425" algn="l"/>
                <a:tab pos="10769600" algn="l"/>
                <a:tab pos="10772775" algn="l"/>
                <a:tab pos="10775950" algn="l"/>
                <a:tab pos="10779125"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15113" algn="l"/>
                <a:tab pos="7056438" algn="l"/>
                <a:tab pos="7505700" algn="l"/>
                <a:tab pos="7954963" algn="l"/>
                <a:tab pos="8404225" algn="l"/>
                <a:tab pos="8853488" algn="l"/>
                <a:tab pos="9302750" algn="l"/>
                <a:tab pos="9415463" algn="l"/>
                <a:tab pos="9864725" algn="l"/>
                <a:tab pos="10313988" algn="l"/>
                <a:tab pos="10764838" algn="l"/>
                <a:tab pos="10766425" algn="l"/>
                <a:tab pos="10769600" algn="l"/>
                <a:tab pos="10772775" algn="l"/>
                <a:tab pos="10775950" algn="l"/>
                <a:tab pos="10779125"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15113" algn="l"/>
                <a:tab pos="7056438" algn="l"/>
                <a:tab pos="7505700" algn="l"/>
                <a:tab pos="7954963" algn="l"/>
                <a:tab pos="8404225" algn="l"/>
                <a:tab pos="8853488" algn="l"/>
                <a:tab pos="9302750" algn="l"/>
                <a:tab pos="9415463" algn="l"/>
                <a:tab pos="9864725" algn="l"/>
                <a:tab pos="10313988" algn="l"/>
                <a:tab pos="10764838" algn="l"/>
                <a:tab pos="10766425" algn="l"/>
                <a:tab pos="10769600" algn="l"/>
                <a:tab pos="10772775" algn="l"/>
                <a:tab pos="10775950" algn="l"/>
                <a:tab pos="10779125"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766763" algn="l"/>
                <a:tab pos="1216025" algn="l"/>
                <a:tab pos="1665288" algn="l"/>
                <a:tab pos="2114550" algn="l"/>
                <a:tab pos="2563813" algn="l"/>
                <a:tab pos="3013075" algn="l"/>
                <a:tab pos="3462338" algn="l"/>
                <a:tab pos="3911600" algn="l"/>
                <a:tab pos="4360863" algn="l"/>
                <a:tab pos="4810125" algn="l"/>
                <a:tab pos="5259388" algn="l"/>
                <a:tab pos="5708650" algn="l"/>
                <a:tab pos="6157913" algn="l"/>
                <a:tab pos="6615113" algn="l"/>
                <a:tab pos="7056438" algn="l"/>
                <a:tab pos="7505700" algn="l"/>
                <a:tab pos="7954963" algn="l"/>
                <a:tab pos="8404225" algn="l"/>
                <a:tab pos="8853488" algn="l"/>
                <a:tab pos="9302750" algn="l"/>
                <a:tab pos="9415463" algn="l"/>
                <a:tab pos="9864725" algn="l"/>
                <a:tab pos="10313988" algn="l"/>
                <a:tab pos="10764838" algn="l"/>
                <a:tab pos="10766425" algn="l"/>
                <a:tab pos="10769600" algn="l"/>
                <a:tab pos="10772775" algn="l"/>
                <a:tab pos="10775950" algn="l"/>
                <a:tab pos="10779125" algn="l"/>
              </a:tabLst>
              <a:defRPr sz="2000">
                <a:solidFill>
                  <a:srgbClr val="000000"/>
                </a:solidFill>
                <a:latin typeface="Calibri" pitchFamily="34" charset="0"/>
                <a:ea typeface="MS Gothic" pitchFamily="49" charset="-128"/>
              </a:defRPr>
            </a:lvl9pPr>
          </a:lstStyle>
          <a:p>
            <a:pPr>
              <a:buFont typeface="Times New Roman" pitchFamily="18" charset="0"/>
              <a:buChar char="•"/>
            </a:pPr>
            <a:r>
              <a:rPr lang="cs-CZ" altLang="cs-CZ" sz="2800">
                <a:solidFill>
                  <a:srgbClr val="333366"/>
                </a:solidFill>
              </a:rPr>
              <a:t>Eletricity Consumption</a:t>
            </a:r>
            <a:r>
              <a:rPr lang="cs-CZ" altLang="cs-CZ"/>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1079500" y="133350"/>
            <a:ext cx="7199313" cy="371475"/>
          </a:xfrm>
          <a:prstGeom prst="rect">
            <a:avLst/>
          </a:prstGeom>
          <a:solidFill>
            <a:srgbClr val="FFFFFF">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9pPr>
          </a:lstStyle>
          <a:p>
            <a:pPr algn="ctr" eaLnBrk="1" hangingPunct="1">
              <a:spcBef>
                <a:spcPct val="0"/>
              </a:spcBef>
            </a:pPr>
            <a:endParaRPr lang="cs-CZ" altLang="cs-CZ" sz="1800">
              <a:solidFill>
                <a:srgbClr val="333366"/>
              </a:solidFill>
              <a:latin typeface="Times New Roman" pitchFamily="18" charset="0"/>
            </a:endParaRPr>
          </a:p>
        </p:txBody>
      </p:sp>
      <p:sp>
        <p:nvSpPr>
          <p:cNvPr id="14339" name="Text Box 2"/>
          <p:cNvSpPr txBox="1">
            <a:spLocks noChangeArrowheads="1"/>
          </p:cNvSpPr>
          <p:nvPr/>
        </p:nvSpPr>
        <p:spPr bwMode="auto">
          <a:xfrm>
            <a:off x="1166813" y="15763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a:p>
        </p:txBody>
      </p:sp>
      <p:sp>
        <p:nvSpPr>
          <p:cNvPr id="14340" name="Text Box 3"/>
          <p:cNvSpPr txBox="1">
            <a:spLocks noChangeArrowheads="1"/>
          </p:cNvSpPr>
          <p:nvPr/>
        </p:nvSpPr>
        <p:spPr bwMode="auto">
          <a:xfrm>
            <a:off x="773113" y="1439863"/>
            <a:ext cx="7631112" cy="375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9pPr>
          </a:lstStyle>
          <a:p>
            <a:pPr eaLnBrk="1" hangingPunct="1">
              <a:spcBef>
                <a:spcPct val="0"/>
              </a:spcBef>
            </a:pPr>
            <a:r>
              <a:rPr lang="en-US" altLang="cs-CZ" sz="2400">
                <a:latin typeface="Times New Roman" pitchFamily="18" charset="0"/>
              </a:rPr>
              <a:t>prim-er [1]  (prim'uhr; esp. Brit. prie'muhr)  n. </a:t>
            </a:r>
          </a:p>
          <a:p>
            <a:pPr eaLnBrk="1" hangingPunct="1">
              <a:spcBef>
                <a:spcPct val="0"/>
              </a:spcBef>
            </a:pPr>
            <a:endParaRPr lang="en-US" altLang="cs-CZ" sz="2400">
              <a:latin typeface="Times New Roman" pitchFamily="18" charset="0"/>
            </a:endParaRPr>
          </a:p>
          <a:p>
            <a:pPr eaLnBrk="1" hangingPunct="1">
              <a:spcBef>
                <a:spcPct val="0"/>
              </a:spcBef>
            </a:pPr>
            <a:r>
              <a:rPr lang="en-US" altLang="cs-CZ" sz="2400">
                <a:latin typeface="Times New Roman" pitchFamily="18" charset="0"/>
              </a:rPr>
              <a:t>                  1.  an elementary book for teaching children </a:t>
            </a:r>
          </a:p>
          <a:p>
            <a:pPr eaLnBrk="1" hangingPunct="1">
              <a:spcBef>
                <a:spcPct val="0"/>
              </a:spcBef>
            </a:pPr>
            <a:r>
              <a:rPr lang="en-US" altLang="cs-CZ" sz="2400">
                <a:latin typeface="Times New Roman" pitchFamily="18" charset="0"/>
              </a:rPr>
              <a:t>                       to read.</a:t>
            </a:r>
          </a:p>
          <a:p>
            <a:pPr eaLnBrk="1" hangingPunct="1">
              <a:spcBef>
                <a:spcPct val="0"/>
              </a:spcBef>
            </a:pPr>
            <a:r>
              <a:rPr lang="en-US" altLang="cs-CZ" sz="2400">
                <a:latin typeface="Times New Roman" pitchFamily="18" charset="0"/>
              </a:rPr>
              <a:t>                  2.  any book of elementary principles.</a:t>
            </a:r>
          </a:p>
          <a:p>
            <a:pPr eaLnBrk="1" hangingPunct="1">
              <a:spcBef>
                <a:spcPct val="0"/>
              </a:spcBef>
            </a:pPr>
            <a:endParaRPr lang="en-US" altLang="cs-CZ" sz="2400">
              <a:latin typeface="Times New Roman" pitchFamily="18" charset="0"/>
            </a:endParaRPr>
          </a:p>
          <a:p>
            <a:pPr eaLnBrk="1" hangingPunct="1">
              <a:spcBef>
                <a:spcPct val="0"/>
              </a:spcBef>
            </a:pPr>
            <a:r>
              <a:rPr lang="en-US" altLang="cs-CZ" sz="2400">
                <a:latin typeface="Times New Roman" pitchFamily="18" charset="0"/>
              </a:rPr>
              <a:t>             [1350-1400; ME &lt; ML primarium, n. use of neut. of </a:t>
            </a:r>
          </a:p>
          <a:p>
            <a:pPr eaLnBrk="1" hangingPunct="1">
              <a:spcBef>
                <a:spcPct val="0"/>
              </a:spcBef>
            </a:pPr>
            <a:r>
              <a:rPr lang="en-US" altLang="cs-CZ" sz="2400">
                <a:latin typeface="Times New Roman" pitchFamily="18" charset="0"/>
              </a:rPr>
              <a:t>             primarius PRIMARY]</a:t>
            </a:r>
          </a:p>
          <a:p>
            <a:pPr eaLnBrk="1" hangingPunct="1">
              <a:spcBef>
                <a:spcPct val="0"/>
              </a:spcBef>
            </a:pPr>
            <a:endParaRPr lang="en-US" altLang="cs-CZ" sz="2400">
              <a:solidFill>
                <a:srgbClr val="B3B3B3"/>
              </a:solidFill>
              <a:latin typeface="Times New Roman" pitchFamily="18" charset="0"/>
            </a:endParaRPr>
          </a:p>
          <a:p>
            <a:pPr eaLnBrk="1" hangingPunct="1">
              <a:spcBef>
                <a:spcPct val="0"/>
              </a:spcBef>
            </a:pPr>
            <a:r>
              <a:rPr lang="en-US" altLang="cs-CZ" sz="2400" b="1">
                <a:solidFill>
                  <a:srgbClr val="B3B3B3"/>
                </a:solidFill>
                <a:latin typeface="Times New Roman" pitchFamily="18" charset="0"/>
              </a:rPr>
              <a:t>prim•er</a:t>
            </a:r>
            <a:r>
              <a:rPr lang="en-US" altLang="cs-CZ" sz="2400">
                <a:solidFill>
                  <a:srgbClr val="B3B3B3"/>
                </a:solidFill>
                <a:latin typeface="Times New Roman" pitchFamily="18" charset="0"/>
              </a:rPr>
              <a:t> (prim¿€; </a:t>
            </a:r>
            <a:r>
              <a:rPr lang="en-US" altLang="cs-CZ" sz="2400" i="1">
                <a:solidFill>
                  <a:srgbClr val="B3B3B3"/>
                </a:solidFill>
                <a:latin typeface="Times New Roman" pitchFamily="18" charset="0"/>
              </a:rPr>
              <a:t>Brit</a:t>
            </a:r>
            <a:r>
              <a:rPr lang="en-US" altLang="cs-CZ" sz="2400">
                <a:solidFill>
                  <a:srgbClr val="B3B3B3"/>
                </a:solidFill>
                <a:latin typeface="Times New Roman" pitchFamily="18" charset="0"/>
              </a:rPr>
              <a:t> prïm¿€r)</a:t>
            </a:r>
          </a:p>
        </p:txBody>
      </p:sp>
      <p:sp>
        <p:nvSpPr>
          <p:cNvPr id="14341" name="Line 4"/>
          <p:cNvSpPr>
            <a:spLocks noChangeShapeType="1"/>
          </p:cNvSpPr>
          <p:nvPr/>
        </p:nvSpPr>
        <p:spPr bwMode="auto">
          <a:xfrm>
            <a:off x="71438" y="1079500"/>
            <a:ext cx="8999537" cy="1588"/>
          </a:xfrm>
          <a:prstGeom prst="line">
            <a:avLst/>
          </a:prstGeom>
          <a:noFill/>
          <a:ln w="72000">
            <a:solidFill>
              <a:srgbClr val="CCCCFF"/>
            </a:solidFill>
            <a:round/>
            <a:headEnd/>
            <a:tailEnd/>
          </a:ln>
          <a:extLst>
            <a:ext uri="{909E8E84-426E-40DD-AFC4-6F175D3DCCD1}">
              <a14:hiddenFill xmlns:a14="http://schemas.microsoft.com/office/drawing/2010/main">
                <a:noFill/>
              </a14:hiddenFill>
            </a:ext>
          </a:extLst>
        </p:spPr>
        <p:txBody>
          <a:bodyPr/>
          <a:lstStyle/>
          <a:p>
            <a:endParaRPr lang="cs-CZ"/>
          </a:p>
        </p:txBody>
      </p:sp>
      <p:pic>
        <p:nvPicPr>
          <p:cNvPr id="14342" name="Picture 5"/>
          <p:cNvPicPr>
            <a:picLocks noChangeAspect="1" noChangeArrowheads="1"/>
          </p:cNvPicPr>
          <p:nvPr/>
        </p:nvPicPr>
        <p:blipFill>
          <a:blip r:embed="rId3">
            <a:extLst>
              <a:ext uri="{28A0092B-C50C-407E-A947-70E740481C1C}">
                <a14:useLocalDpi xmlns:a14="http://schemas.microsoft.com/office/drawing/2010/main" val="0"/>
              </a:ext>
            </a:extLst>
          </a:blip>
          <a:srcRect l="23343" t="25746" r="29405" b="17546"/>
          <a:stretch>
            <a:fillRect/>
          </a:stretch>
        </p:blipFill>
        <p:spPr bwMode="auto">
          <a:xfrm>
            <a:off x="898525" y="1260475"/>
            <a:ext cx="7740650"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343" name="AutoShape 6"/>
          <p:cNvSpPr>
            <a:spLocks noChangeArrowheads="1"/>
          </p:cNvSpPr>
          <p:nvPr/>
        </p:nvSpPr>
        <p:spPr bwMode="auto">
          <a:xfrm>
            <a:off x="0" y="0"/>
            <a:ext cx="179388" cy="6858000"/>
          </a:xfrm>
          <a:prstGeom prst="roundRect">
            <a:avLst>
              <a:gd name="adj" fmla="val 889"/>
            </a:avLst>
          </a:prstGeom>
          <a:solidFill>
            <a:srgbClr val="DC2300"/>
          </a:solidFill>
          <a:ln w="9360">
            <a:solidFill>
              <a:srgbClr val="333366"/>
            </a:solidFill>
            <a:round/>
            <a:headEnd/>
            <a:tailEnd/>
          </a:ln>
        </p:spPr>
        <p:txBody>
          <a:bodyPr wrap="none" anchor="ctr"/>
          <a:lstStyle/>
          <a:p>
            <a:endParaRPr lang="cs-CZ" altLang="cs-CZ"/>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179388" y="539750"/>
            <a:ext cx="89646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9pPr>
          </a:lstStyle>
          <a:p>
            <a:pPr algn="ctr" eaLnBrk="1" hangingPunct="1">
              <a:spcBef>
                <a:spcPct val="0"/>
              </a:spcBef>
            </a:pPr>
            <a:r>
              <a:rPr lang="cs-CZ" altLang="cs-CZ" sz="2800" b="1">
                <a:solidFill>
                  <a:srgbClr val="333366"/>
                </a:solidFill>
                <a:latin typeface="Arial" charset="0"/>
              </a:rPr>
              <a:t>THE TEN ENERGY COMMANDMENTS</a:t>
            </a:r>
          </a:p>
        </p:txBody>
      </p:sp>
      <p:sp>
        <p:nvSpPr>
          <p:cNvPr id="2" name="Text Box 2"/>
          <p:cNvSpPr txBox="1">
            <a:spLocks noChangeArrowheads="1"/>
          </p:cNvSpPr>
          <p:nvPr/>
        </p:nvSpPr>
        <p:spPr bwMode="auto">
          <a:xfrm>
            <a:off x="179388" y="2386013"/>
            <a:ext cx="7920037" cy="2647950"/>
          </a:xfrm>
          <a:prstGeom prst="rect">
            <a:avLst/>
          </a:prstGeom>
          <a:solidFill>
            <a:srgbClr val="CCCCFF"/>
          </a:solidFill>
          <a:ln w="9525">
            <a:noFill/>
            <a:round/>
            <a:headEnd/>
            <a:tailEnd/>
          </a:ln>
          <a:effectLst/>
        </p:spPr>
        <p:txBody>
          <a:bodyPr lIns="90000" tIns="46800" rIns="90000" bIns="46800">
            <a:spAutoFit/>
          </a:bodyPr>
          <a:lstStyle>
            <a:lvl1pPr eaLnBrk="0" hangingPunct="0">
              <a:tabLst>
                <a:tab pos="0" algn="l"/>
                <a:tab pos="438150" algn="l"/>
                <a:tab pos="887413" algn="l"/>
                <a:tab pos="1336675" algn="l"/>
                <a:tab pos="1785938" algn="l"/>
                <a:tab pos="2235200" algn="l"/>
                <a:tab pos="2684463" algn="l"/>
                <a:tab pos="3133725" algn="l"/>
                <a:tab pos="3582988" algn="l"/>
                <a:tab pos="4032250" algn="l"/>
                <a:tab pos="4481513" algn="l"/>
                <a:tab pos="4930775" algn="l"/>
                <a:tab pos="5389563" algn="l"/>
                <a:tab pos="5829300" algn="l"/>
                <a:tab pos="6278563" algn="l"/>
                <a:tab pos="6727825" algn="l"/>
                <a:tab pos="7177088" algn="l"/>
                <a:tab pos="7626350" algn="l"/>
                <a:tab pos="8075613" algn="l"/>
                <a:tab pos="8524875" algn="l"/>
                <a:tab pos="8974138" algn="l"/>
                <a:tab pos="8975725" algn="l"/>
                <a:tab pos="9424988" algn="l"/>
                <a:tab pos="9874250" algn="l"/>
                <a:tab pos="10323513" algn="l"/>
                <a:tab pos="10779125" algn="l"/>
                <a:tab pos="10780713" algn="l"/>
              </a:tabLst>
              <a:defRPr>
                <a:solidFill>
                  <a:schemeClr val="bg1"/>
                </a:solidFill>
                <a:latin typeface="Arial" charset="0"/>
                <a:ea typeface="MS Gothic" pitchFamily="49" charset="-128"/>
              </a:defRPr>
            </a:lvl1pPr>
            <a:lvl2pPr eaLnBrk="0" hangingPunct="0">
              <a:tabLst>
                <a:tab pos="0" algn="l"/>
                <a:tab pos="438150" algn="l"/>
                <a:tab pos="887413" algn="l"/>
                <a:tab pos="1336675" algn="l"/>
                <a:tab pos="1785938" algn="l"/>
                <a:tab pos="2235200" algn="l"/>
                <a:tab pos="2684463" algn="l"/>
                <a:tab pos="3133725" algn="l"/>
                <a:tab pos="3582988" algn="l"/>
                <a:tab pos="4032250" algn="l"/>
                <a:tab pos="4481513" algn="l"/>
                <a:tab pos="4930775" algn="l"/>
                <a:tab pos="5389563" algn="l"/>
                <a:tab pos="5829300" algn="l"/>
                <a:tab pos="6278563" algn="l"/>
                <a:tab pos="6727825" algn="l"/>
                <a:tab pos="7177088" algn="l"/>
                <a:tab pos="7626350" algn="l"/>
                <a:tab pos="8075613" algn="l"/>
                <a:tab pos="8524875" algn="l"/>
                <a:tab pos="8974138" algn="l"/>
                <a:tab pos="8975725" algn="l"/>
                <a:tab pos="9424988" algn="l"/>
                <a:tab pos="9874250" algn="l"/>
                <a:tab pos="10323513" algn="l"/>
                <a:tab pos="10779125" algn="l"/>
                <a:tab pos="10780713" algn="l"/>
              </a:tabLst>
              <a:defRPr>
                <a:solidFill>
                  <a:schemeClr val="bg1"/>
                </a:solidFill>
                <a:latin typeface="Arial" charset="0"/>
                <a:ea typeface="MS Gothic" pitchFamily="49" charset="-128"/>
              </a:defRPr>
            </a:lvl2pPr>
            <a:lvl3pPr eaLnBrk="0" hangingPunct="0">
              <a:tabLst>
                <a:tab pos="0" algn="l"/>
                <a:tab pos="438150" algn="l"/>
                <a:tab pos="887413" algn="l"/>
                <a:tab pos="1336675" algn="l"/>
                <a:tab pos="1785938" algn="l"/>
                <a:tab pos="2235200" algn="l"/>
                <a:tab pos="2684463" algn="l"/>
                <a:tab pos="3133725" algn="l"/>
                <a:tab pos="3582988" algn="l"/>
                <a:tab pos="4032250" algn="l"/>
                <a:tab pos="4481513" algn="l"/>
                <a:tab pos="4930775" algn="l"/>
                <a:tab pos="5389563" algn="l"/>
                <a:tab pos="5829300" algn="l"/>
                <a:tab pos="6278563" algn="l"/>
                <a:tab pos="6727825" algn="l"/>
                <a:tab pos="7177088" algn="l"/>
                <a:tab pos="7626350" algn="l"/>
                <a:tab pos="8075613" algn="l"/>
                <a:tab pos="8524875" algn="l"/>
                <a:tab pos="8974138" algn="l"/>
                <a:tab pos="8975725" algn="l"/>
                <a:tab pos="9424988" algn="l"/>
                <a:tab pos="9874250" algn="l"/>
                <a:tab pos="10323513" algn="l"/>
                <a:tab pos="10779125" algn="l"/>
                <a:tab pos="10780713" algn="l"/>
              </a:tabLst>
              <a:defRPr>
                <a:solidFill>
                  <a:schemeClr val="bg1"/>
                </a:solidFill>
                <a:latin typeface="Arial" charset="0"/>
                <a:ea typeface="MS Gothic" pitchFamily="49" charset="-128"/>
              </a:defRPr>
            </a:lvl3pPr>
            <a:lvl4pPr eaLnBrk="0" hangingPunct="0">
              <a:tabLst>
                <a:tab pos="0" algn="l"/>
                <a:tab pos="438150" algn="l"/>
                <a:tab pos="887413" algn="l"/>
                <a:tab pos="1336675" algn="l"/>
                <a:tab pos="1785938" algn="l"/>
                <a:tab pos="2235200" algn="l"/>
                <a:tab pos="2684463" algn="l"/>
                <a:tab pos="3133725" algn="l"/>
                <a:tab pos="3582988" algn="l"/>
                <a:tab pos="4032250" algn="l"/>
                <a:tab pos="4481513" algn="l"/>
                <a:tab pos="4930775" algn="l"/>
                <a:tab pos="5389563" algn="l"/>
                <a:tab pos="5829300" algn="l"/>
                <a:tab pos="6278563" algn="l"/>
                <a:tab pos="6727825" algn="l"/>
                <a:tab pos="7177088" algn="l"/>
                <a:tab pos="7626350" algn="l"/>
                <a:tab pos="8075613" algn="l"/>
                <a:tab pos="8524875" algn="l"/>
                <a:tab pos="8974138" algn="l"/>
                <a:tab pos="8975725" algn="l"/>
                <a:tab pos="9424988" algn="l"/>
                <a:tab pos="9874250" algn="l"/>
                <a:tab pos="10323513" algn="l"/>
                <a:tab pos="10779125" algn="l"/>
                <a:tab pos="10780713" algn="l"/>
              </a:tabLst>
              <a:defRPr>
                <a:solidFill>
                  <a:schemeClr val="bg1"/>
                </a:solidFill>
                <a:latin typeface="Arial" charset="0"/>
                <a:ea typeface="MS Gothic" pitchFamily="49" charset="-128"/>
              </a:defRPr>
            </a:lvl4pPr>
            <a:lvl5pPr eaLnBrk="0" hangingPunct="0">
              <a:tabLst>
                <a:tab pos="0" algn="l"/>
                <a:tab pos="438150" algn="l"/>
                <a:tab pos="887413" algn="l"/>
                <a:tab pos="1336675" algn="l"/>
                <a:tab pos="1785938" algn="l"/>
                <a:tab pos="2235200" algn="l"/>
                <a:tab pos="2684463" algn="l"/>
                <a:tab pos="3133725" algn="l"/>
                <a:tab pos="3582988" algn="l"/>
                <a:tab pos="4032250" algn="l"/>
                <a:tab pos="4481513" algn="l"/>
                <a:tab pos="4930775" algn="l"/>
                <a:tab pos="5389563" algn="l"/>
                <a:tab pos="5829300" algn="l"/>
                <a:tab pos="6278563" algn="l"/>
                <a:tab pos="6727825" algn="l"/>
                <a:tab pos="7177088" algn="l"/>
                <a:tab pos="7626350" algn="l"/>
                <a:tab pos="8075613" algn="l"/>
                <a:tab pos="8524875" algn="l"/>
                <a:tab pos="8974138" algn="l"/>
                <a:tab pos="8975725" algn="l"/>
                <a:tab pos="9424988" algn="l"/>
                <a:tab pos="9874250" algn="l"/>
                <a:tab pos="10323513" algn="l"/>
                <a:tab pos="10779125" algn="l"/>
                <a:tab pos="10780713" algn="l"/>
              </a:tabLst>
              <a:defRPr>
                <a:solidFill>
                  <a:schemeClr val="bg1"/>
                </a:solidFill>
                <a:latin typeface="Arial" charset="0"/>
                <a:ea typeface="MS Gothic" pitchFamily="49" charset="-128"/>
              </a:defRPr>
            </a:lvl5pPr>
            <a:lvl6pPr marL="2514600" indent="-228600" algn="ctr" defTabSz="449263" eaLnBrk="0" fontAlgn="base" hangingPunct="0">
              <a:spcBef>
                <a:spcPct val="0"/>
              </a:spcBef>
              <a:spcAft>
                <a:spcPct val="0"/>
              </a:spcAft>
              <a:buClr>
                <a:srgbClr val="000000"/>
              </a:buClr>
              <a:buSzPct val="100000"/>
              <a:buFont typeface="Times New Roman" pitchFamily="18" charset="0"/>
              <a:tabLst>
                <a:tab pos="0" algn="l"/>
                <a:tab pos="438150" algn="l"/>
                <a:tab pos="887413" algn="l"/>
                <a:tab pos="1336675" algn="l"/>
                <a:tab pos="1785938" algn="l"/>
                <a:tab pos="2235200" algn="l"/>
                <a:tab pos="2684463" algn="l"/>
                <a:tab pos="3133725" algn="l"/>
                <a:tab pos="3582988" algn="l"/>
                <a:tab pos="4032250" algn="l"/>
                <a:tab pos="4481513" algn="l"/>
                <a:tab pos="4930775" algn="l"/>
                <a:tab pos="5389563" algn="l"/>
                <a:tab pos="5829300" algn="l"/>
                <a:tab pos="6278563" algn="l"/>
                <a:tab pos="6727825" algn="l"/>
                <a:tab pos="7177088" algn="l"/>
                <a:tab pos="7626350" algn="l"/>
                <a:tab pos="8075613" algn="l"/>
                <a:tab pos="8524875" algn="l"/>
                <a:tab pos="8974138" algn="l"/>
                <a:tab pos="8975725" algn="l"/>
                <a:tab pos="9424988" algn="l"/>
                <a:tab pos="9874250" algn="l"/>
                <a:tab pos="10323513" algn="l"/>
                <a:tab pos="10779125" algn="l"/>
                <a:tab pos="10780713" algn="l"/>
              </a:tabLst>
              <a:defRPr>
                <a:solidFill>
                  <a:schemeClr val="bg1"/>
                </a:solidFill>
                <a:latin typeface="Arial" charset="0"/>
                <a:ea typeface="MS Gothic" pitchFamily="49" charset="-128"/>
              </a:defRPr>
            </a:lvl6pPr>
            <a:lvl7pPr marL="2971800" indent="-228600" algn="ctr" defTabSz="449263" eaLnBrk="0" fontAlgn="base" hangingPunct="0">
              <a:spcBef>
                <a:spcPct val="0"/>
              </a:spcBef>
              <a:spcAft>
                <a:spcPct val="0"/>
              </a:spcAft>
              <a:buClr>
                <a:srgbClr val="000000"/>
              </a:buClr>
              <a:buSzPct val="100000"/>
              <a:buFont typeface="Times New Roman" pitchFamily="18" charset="0"/>
              <a:tabLst>
                <a:tab pos="0" algn="l"/>
                <a:tab pos="438150" algn="l"/>
                <a:tab pos="887413" algn="l"/>
                <a:tab pos="1336675" algn="l"/>
                <a:tab pos="1785938" algn="l"/>
                <a:tab pos="2235200" algn="l"/>
                <a:tab pos="2684463" algn="l"/>
                <a:tab pos="3133725" algn="l"/>
                <a:tab pos="3582988" algn="l"/>
                <a:tab pos="4032250" algn="l"/>
                <a:tab pos="4481513" algn="l"/>
                <a:tab pos="4930775" algn="l"/>
                <a:tab pos="5389563" algn="l"/>
                <a:tab pos="5829300" algn="l"/>
                <a:tab pos="6278563" algn="l"/>
                <a:tab pos="6727825" algn="l"/>
                <a:tab pos="7177088" algn="l"/>
                <a:tab pos="7626350" algn="l"/>
                <a:tab pos="8075613" algn="l"/>
                <a:tab pos="8524875" algn="l"/>
                <a:tab pos="8974138" algn="l"/>
                <a:tab pos="8975725" algn="l"/>
                <a:tab pos="9424988" algn="l"/>
                <a:tab pos="9874250" algn="l"/>
                <a:tab pos="10323513" algn="l"/>
                <a:tab pos="10779125" algn="l"/>
                <a:tab pos="10780713" algn="l"/>
              </a:tabLst>
              <a:defRPr>
                <a:solidFill>
                  <a:schemeClr val="bg1"/>
                </a:solidFill>
                <a:latin typeface="Arial" charset="0"/>
                <a:ea typeface="MS Gothic" pitchFamily="49" charset="-128"/>
              </a:defRPr>
            </a:lvl7pPr>
            <a:lvl8pPr marL="3429000" indent="-228600" algn="ctr" defTabSz="449263" eaLnBrk="0" fontAlgn="base" hangingPunct="0">
              <a:spcBef>
                <a:spcPct val="0"/>
              </a:spcBef>
              <a:spcAft>
                <a:spcPct val="0"/>
              </a:spcAft>
              <a:buClr>
                <a:srgbClr val="000000"/>
              </a:buClr>
              <a:buSzPct val="100000"/>
              <a:buFont typeface="Times New Roman" pitchFamily="18" charset="0"/>
              <a:tabLst>
                <a:tab pos="0" algn="l"/>
                <a:tab pos="438150" algn="l"/>
                <a:tab pos="887413" algn="l"/>
                <a:tab pos="1336675" algn="l"/>
                <a:tab pos="1785938" algn="l"/>
                <a:tab pos="2235200" algn="l"/>
                <a:tab pos="2684463" algn="l"/>
                <a:tab pos="3133725" algn="l"/>
                <a:tab pos="3582988" algn="l"/>
                <a:tab pos="4032250" algn="l"/>
                <a:tab pos="4481513" algn="l"/>
                <a:tab pos="4930775" algn="l"/>
                <a:tab pos="5389563" algn="l"/>
                <a:tab pos="5829300" algn="l"/>
                <a:tab pos="6278563" algn="l"/>
                <a:tab pos="6727825" algn="l"/>
                <a:tab pos="7177088" algn="l"/>
                <a:tab pos="7626350" algn="l"/>
                <a:tab pos="8075613" algn="l"/>
                <a:tab pos="8524875" algn="l"/>
                <a:tab pos="8974138" algn="l"/>
                <a:tab pos="8975725" algn="l"/>
                <a:tab pos="9424988" algn="l"/>
                <a:tab pos="9874250" algn="l"/>
                <a:tab pos="10323513" algn="l"/>
                <a:tab pos="10779125" algn="l"/>
                <a:tab pos="10780713" algn="l"/>
              </a:tabLst>
              <a:defRPr>
                <a:solidFill>
                  <a:schemeClr val="bg1"/>
                </a:solidFill>
                <a:latin typeface="Arial" charset="0"/>
                <a:ea typeface="MS Gothic" pitchFamily="49" charset="-128"/>
              </a:defRPr>
            </a:lvl8pPr>
            <a:lvl9pPr marL="3886200" indent="-228600" algn="ctr" defTabSz="449263" eaLnBrk="0" fontAlgn="base" hangingPunct="0">
              <a:spcBef>
                <a:spcPct val="0"/>
              </a:spcBef>
              <a:spcAft>
                <a:spcPct val="0"/>
              </a:spcAft>
              <a:buClr>
                <a:srgbClr val="000000"/>
              </a:buClr>
              <a:buSzPct val="100000"/>
              <a:buFont typeface="Times New Roman" pitchFamily="18" charset="0"/>
              <a:tabLst>
                <a:tab pos="0" algn="l"/>
                <a:tab pos="438150" algn="l"/>
                <a:tab pos="887413" algn="l"/>
                <a:tab pos="1336675" algn="l"/>
                <a:tab pos="1785938" algn="l"/>
                <a:tab pos="2235200" algn="l"/>
                <a:tab pos="2684463" algn="l"/>
                <a:tab pos="3133725" algn="l"/>
                <a:tab pos="3582988" algn="l"/>
                <a:tab pos="4032250" algn="l"/>
                <a:tab pos="4481513" algn="l"/>
                <a:tab pos="4930775" algn="l"/>
                <a:tab pos="5389563" algn="l"/>
                <a:tab pos="5829300" algn="l"/>
                <a:tab pos="6278563" algn="l"/>
                <a:tab pos="6727825" algn="l"/>
                <a:tab pos="7177088" algn="l"/>
                <a:tab pos="7626350" algn="l"/>
                <a:tab pos="8075613" algn="l"/>
                <a:tab pos="8524875" algn="l"/>
                <a:tab pos="8974138" algn="l"/>
                <a:tab pos="8975725" algn="l"/>
                <a:tab pos="9424988" algn="l"/>
                <a:tab pos="9874250" algn="l"/>
                <a:tab pos="10323513" algn="l"/>
                <a:tab pos="10779125" algn="l"/>
                <a:tab pos="10780713" algn="l"/>
              </a:tabLst>
              <a:defRPr>
                <a:solidFill>
                  <a:schemeClr val="bg1"/>
                </a:solidFill>
                <a:latin typeface="Arial" charset="0"/>
                <a:ea typeface="MS Gothic" pitchFamily="49" charset="-128"/>
              </a:defRPr>
            </a:lvl9pPr>
          </a:lstStyle>
          <a:p>
            <a:pPr algn="l" eaLnBrk="1" hangingPunct="1">
              <a:defRPr/>
            </a:pPr>
            <a:r>
              <a:rPr lang="en-US" altLang="cs-CZ" sz="2400" smtClean="0">
                <a:solidFill>
                  <a:srgbClr val="333366"/>
                </a:solidFill>
                <a:effectLst>
                  <a:outerShdw blurRad="38100" dist="38100" dir="2700000" algn="tl">
                    <a:srgbClr val="000000"/>
                  </a:outerShdw>
                </a:effectLst>
                <a:latin typeface="Verdana" pitchFamily="34" charset="0"/>
              </a:rPr>
              <a:t>4. GDP and several other important „civilization“ 	indicators, as e.g. life expectancy of infant 		mortality, are related to the amount of energy 	disposed by the society. </a:t>
            </a:r>
          </a:p>
          <a:p>
            <a:pPr algn="l" eaLnBrk="1" hangingPunct="1">
              <a:defRPr/>
            </a:pPr>
            <a:endParaRPr lang="en-US" altLang="cs-CZ" sz="2400" smtClean="0">
              <a:solidFill>
                <a:srgbClr val="333366"/>
              </a:solidFill>
              <a:effectLst>
                <a:outerShdw blurRad="38100" dist="38100" dir="2700000" algn="tl">
                  <a:srgbClr val="000000"/>
                </a:outerShdw>
              </a:effectLst>
              <a:latin typeface="Verdana" pitchFamily="34" charset="0"/>
            </a:endParaRPr>
          </a:p>
          <a:p>
            <a:pPr algn="l" eaLnBrk="1" hangingPunct="1">
              <a:defRPr/>
            </a:pPr>
            <a:r>
              <a:rPr lang="en-US" altLang="cs-CZ" sz="2400" smtClean="0">
                <a:solidFill>
                  <a:srgbClr val="333366"/>
                </a:solidFill>
                <a:effectLst>
                  <a:outerShdw blurRad="38100" dist="38100" dir="2700000" algn="tl">
                    <a:srgbClr val="000000"/>
                  </a:outerShdw>
                </a:effectLst>
                <a:latin typeface="Verdana" pitchFamily="34" charset="0"/>
              </a:rPr>
              <a:t>	Mankind, therefore, have has to expect a 		considerable increase in energy consumption.</a:t>
            </a:r>
          </a:p>
        </p:txBody>
      </p:sp>
      <p:sp>
        <p:nvSpPr>
          <p:cNvPr id="15364" name="Line 3"/>
          <p:cNvSpPr>
            <a:spLocks noChangeShapeType="1"/>
          </p:cNvSpPr>
          <p:nvPr/>
        </p:nvSpPr>
        <p:spPr bwMode="auto">
          <a:xfrm>
            <a:off x="71438" y="1079500"/>
            <a:ext cx="8999537" cy="1588"/>
          </a:xfrm>
          <a:prstGeom prst="line">
            <a:avLst/>
          </a:prstGeom>
          <a:noFill/>
          <a:ln w="72000">
            <a:solidFill>
              <a:srgbClr val="CCCCFF"/>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5365" name="Line 4"/>
          <p:cNvSpPr>
            <a:spLocks noChangeShapeType="1"/>
          </p:cNvSpPr>
          <p:nvPr/>
        </p:nvSpPr>
        <p:spPr bwMode="auto">
          <a:xfrm>
            <a:off x="179388" y="5040313"/>
            <a:ext cx="7920037" cy="1587"/>
          </a:xfrm>
          <a:prstGeom prst="line">
            <a:avLst/>
          </a:prstGeom>
          <a:noFill/>
          <a:ln w="72000">
            <a:solidFill>
              <a:srgbClr val="FF950E"/>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5366" name="AutoShape 5"/>
          <p:cNvSpPr>
            <a:spLocks noChangeArrowheads="1"/>
          </p:cNvSpPr>
          <p:nvPr/>
        </p:nvSpPr>
        <p:spPr bwMode="auto">
          <a:xfrm>
            <a:off x="0" y="0"/>
            <a:ext cx="179388" cy="6858000"/>
          </a:xfrm>
          <a:prstGeom prst="roundRect">
            <a:avLst>
              <a:gd name="adj" fmla="val 889"/>
            </a:avLst>
          </a:prstGeom>
          <a:solidFill>
            <a:srgbClr val="333366"/>
          </a:solidFill>
          <a:ln w="9360">
            <a:solidFill>
              <a:srgbClr val="333366"/>
            </a:solidFill>
            <a:round/>
            <a:headEnd/>
            <a:tailEnd/>
          </a:ln>
        </p:spPr>
        <p:txBody>
          <a:bodyPr wrap="none" anchor="ctr"/>
          <a:lstStyle/>
          <a:p>
            <a:endParaRPr lang="cs-CZ" altLang="cs-CZ"/>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1"/>
          <p:cNvSpPr>
            <a:spLocks noChangeArrowheads="1"/>
          </p:cNvSpPr>
          <p:nvPr/>
        </p:nvSpPr>
        <p:spPr bwMode="auto">
          <a:xfrm>
            <a:off x="179388" y="6300788"/>
            <a:ext cx="3421062" cy="360362"/>
          </a:xfrm>
          <a:prstGeom prst="roundRect">
            <a:avLst>
              <a:gd name="adj" fmla="val 440"/>
            </a:avLst>
          </a:pr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a:p>
        </p:txBody>
      </p:sp>
      <p:sp>
        <p:nvSpPr>
          <p:cNvPr id="16387" name="Rectangle 120"/>
          <p:cNvSpPr>
            <a:spLocks noGrp="1" noChangeArrowheads="1"/>
          </p:cNvSpPr>
          <p:nvPr>
            <p:ph type="title" idx="4294967295"/>
          </p:nvPr>
        </p:nvSpPr>
        <p:spPr>
          <a:xfrm>
            <a:off x="539750" y="-85725"/>
            <a:ext cx="8228013" cy="1344613"/>
          </a:xfrm>
        </p:spPr>
        <p:txBody>
          <a:bodyPr lIns="0" tIns="0" rIns="0" bIns="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mtClean="0">
                <a:solidFill>
                  <a:srgbClr val="333366"/>
                </a:solidFill>
              </a:rPr>
              <a:t>Energy and the „Quality“ of Life</a:t>
            </a:r>
          </a:p>
        </p:txBody>
      </p:sp>
      <p:sp>
        <p:nvSpPr>
          <p:cNvPr id="16388" name="Line 122"/>
          <p:cNvSpPr>
            <a:spLocks noChangeShapeType="1"/>
          </p:cNvSpPr>
          <p:nvPr/>
        </p:nvSpPr>
        <p:spPr bwMode="auto">
          <a:xfrm>
            <a:off x="71438" y="1079500"/>
            <a:ext cx="8999537" cy="1588"/>
          </a:xfrm>
          <a:prstGeom prst="line">
            <a:avLst/>
          </a:prstGeom>
          <a:noFill/>
          <a:ln w="72000">
            <a:solidFill>
              <a:srgbClr val="CCCCFF"/>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6389" name="AutoShape 123"/>
          <p:cNvSpPr>
            <a:spLocks noChangeArrowheads="1"/>
          </p:cNvSpPr>
          <p:nvPr/>
        </p:nvSpPr>
        <p:spPr bwMode="auto">
          <a:xfrm>
            <a:off x="0" y="0"/>
            <a:ext cx="179388" cy="6858000"/>
          </a:xfrm>
          <a:prstGeom prst="roundRect">
            <a:avLst>
              <a:gd name="adj" fmla="val 889"/>
            </a:avLst>
          </a:prstGeom>
          <a:solidFill>
            <a:srgbClr val="333366"/>
          </a:solidFill>
          <a:ln w="9360">
            <a:solidFill>
              <a:srgbClr val="333366"/>
            </a:solidFill>
            <a:round/>
            <a:headEnd/>
            <a:tailEnd/>
          </a:ln>
        </p:spPr>
        <p:txBody>
          <a:bodyPr wrap="none" anchor="ctr"/>
          <a:lstStyle/>
          <a:p>
            <a:endParaRPr lang="cs-CZ" altLang="cs-CZ"/>
          </a:p>
        </p:txBody>
      </p:sp>
      <p:graphicFrame>
        <p:nvGraphicFramePr>
          <p:cNvPr id="148666" name="Group 186"/>
          <p:cNvGraphicFramePr>
            <a:graphicFrameLocks noGrp="1"/>
          </p:cNvGraphicFramePr>
          <p:nvPr/>
        </p:nvGraphicFramePr>
        <p:xfrm>
          <a:off x="755650" y="1268413"/>
          <a:ext cx="8101013" cy="4818064"/>
        </p:xfrm>
        <a:graphic>
          <a:graphicData uri="http://schemas.openxmlformats.org/drawingml/2006/table">
            <a:tbl>
              <a:tblPr/>
              <a:tblGrid>
                <a:gridCol w="3089275"/>
                <a:gridCol w="1231900"/>
                <a:gridCol w="1274763"/>
                <a:gridCol w="1250950"/>
                <a:gridCol w="1254125"/>
              </a:tblGrid>
              <a:tr h="1011237">
                <a:tc>
                  <a:txBody>
                    <a:bodyPr/>
                    <a:lstStyle>
                      <a:lvl1pPr algn="l" eaLnBrk="0" hangingPunct="0">
                        <a:spcBef>
                          <a:spcPts val="800"/>
                        </a:spcBef>
                        <a:defRPr sz="2800">
                          <a:solidFill>
                            <a:srgbClr val="000000"/>
                          </a:solidFill>
                          <a:latin typeface="Calibri" pitchFamily="34" charset="0"/>
                          <a:ea typeface="MS Gothic" pitchFamily="49" charset="-128"/>
                        </a:defRPr>
                      </a:lvl1pPr>
                      <a:lvl2pPr algn="l" eaLnBrk="0" hangingPunct="0">
                        <a:spcBef>
                          <a:spcPts val="700"/>
                        </a:spcBef>
                        <a:defRPr sz="2400">
                          <a:solidFill>
                            <a:srgbClr val="000000"/>
                          </a:solidFill>
                          <a:latin typeface="Calibri" pitchFamily="34" charset="0"/>
                          <a:ea typeface="MS Gothic" pitchFamily="49" charset="-128"/>
                        </a:defRPr>
                      </a:lvl2pPr>
                      <a:lvl3pPr algn="l" eaLnBrk="0" hangingPunct="0">
                        <a:spcBef>
                          <a:spcPts val="600"/>
                        </a:spcBef>
                        <a:defRPr sz="2000">
                          <a:solidFill>
                            <a:srgbClr val="000000"/>
                          </a:solidFill>
                          <a:latin typeface="Calibri" pitchFamily="34" charset="0"/>
                          <a:ea typeface="MS Gothic" pitchFamily="49" charset="-128"/>
                        </a:defRPr>
                      </a:lvl3pPr>
                      <a:lvl4pPr algn="l" eaLnBrk="0" hangingPunct="0">
                        <a:spcBef>
                          <a:spcPts val="500"/>
                        </a:spcBef>
                        <a:defRPr>
                          <a:solidFill>
                            <a:srgbClr val="000000"/>
                          </a:solidFill>
                          <a:latin typeface="Calibri" pitchFamily="34" charset="0"/>
                          <a:ea typeface="MS Gothic" pitchFamily="49" charset="-128"/>
                        </a:defRPr>
                      </a:lvl4pPr>
                      <a:lvl5pPr algn="l" eaLnBrk="0" hangingPunct="0">
                        <a:spcBef>
                          <a:spcPts val="500"/>
                        </a:spcBef>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cs-CZ" altLang="cs-CZ" sz="1800" b="1" i="0" u="none" strike="noStrike" cap="none" normalizeH="0" baseline="0" smtClean="0">
                        <a:ln>
                          <a:noFill/>
                        </a:ln>
                        <a:solidFill>
                          <a:schemeClr val="bg1"/>
                        </a:solidFill>
                        <a:effectLst/>
                        <a:latin typeface="Arial" charset="0"/>
                        <a:ea typeface="MS Gothic" pitchFamily="49" charset="-128"/>
                      </a:endParaRP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76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800" b="1" i="0" u="none" strike="noStrike" cap="none" normalizeH="0" baseline="0" smtClean="0">
                          <a:ln>
                            <a:noFill/>
                          </a:ln>
                          <a:solidFill>
                            <a:schemeClr val="bg1"/>
                          </a:solidFill>
                          <a:effectLst/>
                          <a:latin typeface="Arial" charset="0"/>
                          <a:ea typeface="MS Gothic" pitchFamily="49" charset="-128"/>
                        </a:rPr>
                        <a:t>World</a:t>
                      </a:r>
                    </a:p>
                  </a:txBody>
                  <a:tcPr marT="54438"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76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800" b="1" i="0" u="none" strike="noStrike" cap="none" normalizeH="0" baseline="0" smtClean="0">
                          <a:ln>
                            <a:noFill/>
                          </a:ln>
                          <a:solidFill>
                            <a:schemeClr val="bg1"/>
                          </a:solidFill>
                          <a:effectLst/>
                          <a:latin typeface="Arial" charset="0"/>
                          <a:ea typeface="MS Gothic" pitchFamily="49" charset="-128"/>
                        </a:rPr>
                        <a:t>High </a:t>
                      </a:r>
                    </a:p>
                    <a:p>
                      <a:pPr marL="0" marR="0" lvl="0" indent="0" algn="ctr" defTabSz="449263" rtl="0" eaLnBrk="1" fontAlgn="base" latinLnBrk="0" hangingPunct="1">
                        <a:lnSpc>
                          <a:spcPct val="76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800" b="1" i="0" u="none" strike="noStrike" cap="none" normalizeH="0" baseline="0" smtClean="0">
                          <a:ln>
                            <a:noFill/>
                          </a:ln>
                          <a:solidFill>
                            <a:schemeClr val="bg1"/>
                          </a:solidFill>
                          <a:effectLst/>
                          <a:latin typeface="Arial" charset="0"/>
                          <a:ea typeface="MS Gothic" pitchFamily="49" charset="-128"/>
                        </a:rPr>
                        <a:t>income </a:t>
                      </a:r>
                    </a:p>
                    <a:p>
                      <a:pPr marL="0" marR="0" lvl="0" indent="0" algn="ctr" defTabSz="449263" rtl="0" eaLnBrk="1" fontAlgn="base" latinLnBrk="0" hangingPunct="1">
                        <a:lnSpc>
                          <a:spcPct val="76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800" b="1" i="0" u="none" strike="noStrike" cap="none" normalizeH="0" baseline="0" smtClean="0">
                          <a:ln>
                            <a:noFill/>
                          </a:ln>
                          <a:solidFill>
                            <a:schemeClr val="bg1"/>
                          </a:solidFill>
                          <a:effectLst/>
                          <a:latin typeface="Arial" charset="0"/>
                          <a:ea typeface="MS Gothic" pitchFamily="49" charset="-128"/>
                        </a:rPr>
                        <a:t>states</a:t>
                      </a:r>
                    </a:p>
                  </a:txBody>
                  <a:tcPr marT="54438"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76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800" b="1" i="0" u="none" strike="noStrike" cap="none" normalizeH="0" baseline="0" smtClean="0">
                          <a:ln>
                            <a:noFill/>
                          </a:ln>
                          <a:solidFill>
                            <a:schemeClr val="bg1"/>
                          </a:solidFill>
                          <a:effectLst/>
                          <a:latin typeface="Arial" charset="0"/>
                          <a:ea typeface="MS Gothic" pitchFamily="49" charset="-128"/>
                        </a:rPr>
                        <a:t>Middle </a:t>
                      </a:r>
                    </a:p>
                    <a:p>
                      <a:pPr marL="0" marR="0" lvl="0" indent="0" algn="ctr" defTabSz="449263" rtl="0" eaLnBrk="1" fontAlgn="base" latinLnBrk="0" hangingPunct="1">
                        <a:lnSpc>
                          <a:spcPct val="76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800" b="1" i="0" u="none" strike="noStrike" cap="none" normalizeH="0" baseline="0" smtClean="0">
                          <a:ln>
                            <a:noFill/>
                          </a:ln>
                          <a:solidFill>
                            <a:schemeClr val="bg1"/>
                          </a:solidFill>
                          <a:effectLst/>
                          <a:latin typeface="Arial" charset="0"/>
                          <a:ea typeface="MS Gothic" pitchFamily="49" charset="-128"/>
                        </a:rPr>
                        <a:t>income </a:t>
                      </a:r>
                    </a:p>
                    <a:p>
                      <a:pPr marL="0" marR="0" lvl="0" indent="0" algn="ctr" defTabSz="449263" rtl="0" eaLnBrk="1" fontAlgn="base" latinLnBrk="0" hangingPunct="1">
                        <a:lnSpc>
                          <a:spcPct val="76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800" b="1" i="0" u="none" strike="noStrike" cap="none" normalizeH="0" baseline="0" smtClean="0">
                          <a:ln>
                            <a:noFill/>
                          </a:ln>
                          <a:solidFill>
                            <a:schemeClr val="bg1"/>
                          </a:solidFill>
                          <a:effectLst/>
                          <a:latin typeface="Arial" charset="0"/>
                          <a:ea typeface="MS Gothic" pitchFamily="49" charset="-128"/>
                        </a:rPr>
                        <a:t>states</a:t>
                      </a:r>
                    </a:p>
                  </a:txBody>
                  <a:tcPr marT="54438"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76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800" b="1" i="0" u="none" strike="noStrike" cap="none" normalizeH="0" baseline="0" smtClean="0">
                          <a:ln>
                            <a:noFill/>
                          </a:ln>
                          <a:solidFill>
                            <a:schemeClr val="bg1"/>
                          </a:solidFill>
                          <a:effectLst/>
                          <a:latin typeface="Arial" charset="0"/>
                          <a:ea typeface="MS Gothic" pitchFamily="49" charset="-128"/>
                        </a:rPr>
                        <a:t>Low </a:t>
                      </a:r>
                    </a:p>
                    <a:p>
                      <a:pPr marL="0" marR="0" lvl="0" indent="0" algn="ctr" defTabSz="449263" rtl="0" eaLnBrk="1" fontAlgn="base" latinLnBrk="0" hangingPunct="1">
                        <a:lnSpc>
                          <a:spcPct val="76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800" b="1" i="0" u="none" strike="noStrike" cap="none" normalizeH="0" baseline="0" smtClean="0">
                          <a:ln>
                            <a:noFill/>
                          </a:ln>
                          <a:solidFill>
                            <a:schemeClr val="bg1"/>
                          </a:solidFill>
                          <a:effectLst/>
                          <a:latin typeface="Arial" charset="0"/>
                          <a:ea typeface="MS Gothic" pitchFamily="49" charset="-128"/>
                        </a:rPr>
                        <a:t>income </a:t>
                      </a:r>
                    </a:p>
                    <a:p>
                      <a:pPr marL="0" marR="0" lvl="0" indent="0" algn="ctr" defTabSz="449263" rtl="0" eaLnBrk="1" fontAlgn="base" latinLnBrk="0" hangingPunct="1">
                        <a:lnSpc>
                          <a:spcPct val="76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800" b="1" i="0" u="none" strike="noStrike" cap="none" normalizeH="0" baseline="0" smtClean="0">
                          <a:ln>
                            <a:noFill/>
                          </a:ln>
                          <a:solidFill>
                            <a:schemeClr val="bg1"/>
                          </a:solidFill>
                          <a:effectLst/>
                          <a:latin typeface="Arial" charset="0"/>
                          <a:ea typeface="MS Gothic" pitchFamily="49" charset="-128"/>
                        </a:rPr>
                        <a:t>states</a:t>
                      </a:r>
                    </a:p>
                  </a:txBody>
                  <a:tcPr marT="54438"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99"/>
                    </a:solidFill>
                  </a:tcPr>
                </a:tc>
              </a:tr>
              <a:tr h="527050">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l" defTabSz="449263" rtl="0" eaLnBrk="1" fontAlgn="base" latinLnBrk="0" hangingPunct="1">
                        <a:lnSpc>
                          <a:spcPct val="76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2000" b="0" i="0" u="none" strike="noStrike" cap="none" normalizeH="0" baseline="0" smtClean="0">
                          <a:ln>
                            <a:noFill/>
                          </a:ln>
                          <a:solidFill>
                            <a:srgbClr val="000000"/>
                          </a:solidFill>
                          <a:effectLst/>
                          <a:latin typeface="Arial" charset="0"/>
                          <a:ea typeface="MS Gothic" pitchFamily="49" charset="-128"/>
                        </a:rPr>
                        <a:t>Population</a:t>
                      </a:r>
                      <a:r>
                        <a:rPr kumimoji="0" lang="cs-CZ" altLang="cs-CZ" sz="1600" b="1" i="0" u="none" strike="noStrike" cap="none" normalizeH="0" baseline="0" smtClean="0">
                          <a:ln>
                            <a:noFill/>
                          </a:ln>
                          <a:solidFill>
                            <a:srgbClr val="000000"/>
                          </a:solidFill>
                          <a:effectLst/>
                          <a:latin typeface="Arial" charset="0"/>
                          <a:ea typeface="MS Gothic" pitchFamily="49" charset="-128"/>
                        </a:rPr>
                        <a:t> </a:t>
                      </a:r>
                    </a:p>
                    <a:p>
                      <a:pPr marL="0" marR="0" lvl="0" indent="0" algn="l" defTabSz="449263" rtl="0" eaLnBrk="1" fontAlgn="base" latinLnBrk="0" hangingPunct="1">
                        <a:lnSpc>
                          <a:spcPct val="76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400" b="0" i="0" u="none" strike="noStrike" cap="none" normalizeH="0" baseline="0" smtClean="0">
                          <a:ln>
                            <a:noFill/>
                          </a:ln>
                          <a:solidFill>
                            <a:srgbClr val="000000"/>
                          </a:solidFill>
                          <a:effectLst/>
                          <a:latin typeface="Arial" charset="0"/>
                          <a:ea typeface="MS Gothic" pitchFamily="49" charset="-128"/>
                        </a:rPr>
                        <a:t>(mil.)</a:t>
                      </a:r>
                    </a:p>
                  </a:txBody>
                  <a:tcPr marT="54438"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86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600" b="0" i="0" u="none" strike="noStrike" cap="none" normalizeH="0" baseline="0" smtClean="0">
                          <a:ln>
                            <a:noFill/>
                          </a:ln>
                          <a:solidFill>
                            <a:srgbClr val="000000"/>
                          </a:solidFill>
                          <a:effectLst/>
                          <a:latin typeface="Arial" charset="0"/>
                          <a:ea typeface="Arial Unicode MS" pitchFamily="34" charset="-128"/>
                          <a:cs typeface="Arial Unicode MS" pitchFamily="34" charset="-128"/>
                        </a:rPr>
                        <a:t>6534</a:t>
                      </a:r>
                    </a:p>
                  </a:txBody>
                  <a:tcPr marT="42341"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86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600" b="0" i="0" u="none" strike="noStrike" cap="none" normalizeH="0" baseline="0" smtClean="0">
                          <a:ln>
                            <a:noFill/>
                          </a:ln>
                          <a:solidFill>
                            <a:srgbClr val="000000"/>
                          </a:solidFill>
                          <a:effectLst/>
                          <a:latin typeface="Arial" charset="0"/>
                          <a:ea typeface="Arial Unicode MS" pitchFamily="34" charset="-128"/>
                          <a:cs typeface="Arial Unicode MS" pitchFamily="34" charset="-128"/>
                        </a:rPr>
                        <a:t>1048</a:t>
                      </a:r>
                    </a:p>
                  </a:txBody>
                  <a:tcPr marT="42341"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86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600" b="0" i="0" u="none" strike="noStrike" cap="none" normalizeH="0" baseline="0" smtClean="0">
                          <a:ln>
                            <a:noFill/>
                          </a:ln>
                          <a:solidFill>
                            <a:srgbClr val="000000"/>
                          </a:solidFill>
                          <a:effectLst/>
                          <a:latin typeface="Arial" charset="0"/>
                          <a:ea typeface="Arial Unicode MS" pitchFamily="34" charset="-128"/>
                          <a:cs typeface="Arial Unicode MS" pitchFamily="34" charset="-128"/>
                        </a:rPr>
                        <a:t>4217</a:t>
                      </a:r>
                    </a:p>
                  </a:txBody>
                  <a:tcPr marT="42341"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86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600" b="0" i="0" u="none" strike="noStrike" cap="none" normalizeH="0" baseline="0" smtClean="0">
                          <a:ln>
                            <a:noFill/>
                          </a:ln>
                          <a:solidFill>
                            <a:srgbClr val="000000"/>
                          </a:solidFill>
                          <a:effectLst/>
                          <a:latin typeface="Arial" charset="0"/>
                          <a:ea typeface="Arial Unicode MS" pitchFamily="34" charset="-128"/>
                          <a:cs typeface="Arial Unicode MS" pitchFamily="34" charset="-128"/>
                        </a:rPr>
                        <a:t>1268</a:t>
                      </a:r>
                    </a:p>
                  </a:txBody>
                  <a:tcPr marT="42341"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7713">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l" defTabSz="449263" rtl="0" eaLnBrk="1" fontAlgn="base" latinLnBrk="0" hangingPunct="1">
                        <a:lnSpc>
                          <a:spcPct val="76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2000" b="0" i="0" u="none" strike="noStrike" cap="none" normalizeH="0" baseline="0" smtClean="0">
                          <a:ln>
                            <a:noFill/>
                          </a:ln>
                          <a:solidFill>
                            <a:srgbClr val="000000"/>
                          </a:solidFill>
                          <a:effectLst/>
                          <a:latin typeface="Arial" charset="0"/>
                          <a:ea typeface="MS Gothic" pitchFamily="49" charset="-128"/>
                        </a:rPr>
                        <a:t>Energy use </a:t>
                      </a:r>
                    </a:p>
                    <a:p>
                      <a:pPr marL="0" marR="0" lvl="0" indent="0" algn="l" defTabSz="449263" rtl="0" eaLnBrk="1" fontAlgn="base" latinLnBrk="0" hangingPunct="1">
                        <a:lnSpc>
                          <a:spcPct val="76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400" b="0" i="0" u="none" strike="noStrike" cap="none" normalizeH="0" baseline="0" smtClean="0">
                          <a:ln>
                            <a:noFill/>
                          </a:ln>
                          <a:solidFill>
                            <a:srgbClr val="000000"/>
                          </a:solidFill>
                          <a:effectLst/>
                          <a:latin typeface="Arial" charset="0"/>
                          <a:ea typeface="MS Gothic" pitchFamily="49" charset="-128"/>
                        </a:rPr>
                        <a:t>(kg of oil equivalence per capita)</a:t>
                      </a:r>
                    </a:p>
                  </a:txBody>
                  <a:tcPr marT="54438"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86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600" b="0" i="0" u="none" strike="noStrike" cap="none" normalizeH="0" baseline="0" smtClean="0">
                          <a:ln>
                            <a:noFill/>
                          </a:ln>
                          <a:solidFill>
                            <a:srgbClr val="000000"/>
                          </a:solidFill>
                          <a:effectLst/>
                          <a:latin typeface="Arial" charset="0"/>
                          <a:ea typeface="Arial Unicode MS" pitchFamily="34" charset="-128"/>
                          <a:cs typeface="Arial Unicode MS" pitchFamily="34" charset="-128"/>
                        </a:rPr>
                        <a:t>1820</a:t>
                      </a:r>
                    </a:p>
                  </a:txBody>
                  <a:tcPr marT="42341"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86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600" b="0" i="0" u="none" strike="noStrike" cap="none" normalizeH="0" baseline="0" smtClean="0">
                          <a:ln>
                            <a:noFill/>
                          </a:ln>
                          <a:solidFill>
                            <a:srgbClr val="000000"/>
                          </a:solidFill>
                          <a:effectLst/>
                          <a:latin typeface="Arial" charset="0"/>
                          <a:ea typeface="Arial Unicode MS" pitchFamily="34" charset="-128"/>
                          <a:cs typeface="Arial Unicode MS" pitchFamily="34" charset="-128"/>
                        </a:rPr>
                        <a:t>5416</a:t>
                      </a:r>
                    </a:p>
                  </a:txBody>
                  <a:tcPr marT="42341"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86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600" b="0" i="0" u="none" strike="noStrike" cap="none" normalizeH="0" baseline="0" smtClean="0">
                          <a:ln>
                            <a:noFill/>
                          </a:ln>
                          <a:solidFill>
                            <a:srgbClr val="000000"/>
                          </a:solidFill>
                          <a:effectLst/>
                          <a:latin typeface="Arial" charset="0"/>
                          <a:ea typeface="Arial Unicode MS" pitchFamily="34" charset="-128"/>
                          <a:cs typeface="Arial Unicode MS" pitchFamily="34" charset="-128"/>
                        </a:rPr>
                        <a:t>1267</a:t>
                      </a:r>
                    </a:p>
                  </a:txBody>
                  <a:tcPr marT="42341"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86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600" b="0" i="0" u="none" strike="noStrike" cap="none" normalizeH="0" baseline="0" smtClean="0">
                          <a:ln>
                            <a:noFill/>
                          </a:ln>
                          <a:solidFill>
                            <a:srgbClr val="000000"/>
                          </a:solidFill>
                          <a:effectLst/>
                          <a:latin typeface="Arial" charset="0"/>
                          <a:ea typeface="Arial Unicode MS" pitchFamily="34" charset="-128"/>
                          <a:cs typeface="Arial Unicode MS" pitchFamily="34" charset="-128"/>
                        </a:rPr>
                        <a:t>478</a:t>
                      </a:r>
                    </a:p>
                  </a:txBody>
                  <a:tcPr marT="42341"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749300">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l" defTabSz="449263" rtl="0" eaLnBrk="1" fontAlgn="base" latinLnBrk="0" hangingPunct="1">
                        <a:lnSpc>
                          <a:spcPct val="76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2000" b="0" i="0" u="none" strike="noStrike" cap="none" normalizeH="0" baseline="0" smtClean="0">
                          <a:ln>
                            <a:noFill/>
                          </a:ln>
                          <a:solidFill>
                            <a:srgbClr val="000000"/>
                          </a:solidFill>
                          <a:effectLst/>
                          <a:latin typeface="Arial" charset="0"/>
                          <a:ea typeface="MS Gothic" pitchFamily="49" charset="-128"/>
                        </a:rPr>
                        <a:t>Electricity consumption</a:t>
                      </a:r>
                      <a:r>
                        <a:rPr kumimoji="0" lang="cs-CZ" altLang="cs-CZ" sz="1600" b="1" i="0" u="none" strike="noStrike" cap="none" normalizeH="0" baseline="0" smtClean="0">
                          <a:ln>
                            <a:noFill/>
                          </a:ln>
                          <a:solidFill>
                            <a:srgbClr val="000000"/>
                          </a:solidFill>
                          <a:effectLst/>
                          <a:latin typeface="Arial" charset="0"/>
                          <a:ea typeface="MS Gothic" pitchFamily="49" charset="-128"/>
                        </a:rPr>
                        <a:t> </a:t>
                      </a:r>
                    </a:p>
                    <a:p>
                      <a:pPr marL="0" marR="0" lvl="0" indent="0" algn="l" defTabSz="449263" rtl="0" eaLnBrk="1" fontAlgn="base" latinLnBrk="0" hangingPunct="1">
                        <a:lnSpc>
                          <a:spcPct val="76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400" b="0" i="0" u="none" strike="noStrike" cap="none" normalizeH="0" baseline="0" smtClean="0">
                          <a:ln>
                            <a:noFill/>
                          </a:ln>
                          <a:solidFill>
                            <a:srgbClr val="000000"/>
                          </a:solidFill>
                          <a:effectLst/>
                          <a:latin typeface="Arial" charset="0"/>
                          <a:ea typeface="MS Gothic" pitchFamily="49" charset="-128"/>
                        </a:rPr>
                        <a:t>(kwh per capita)</a:t>
                      </a:r>
                    </a:p>
                  </a:txBody>
                  <a:tcPr marT="54438"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86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600" b="0" i="0" u="none" strike="noStrike" cap="none" normalizeH="0" baseline="0" smtClean="0">
                          <a:ln>
                            <a:noFill/>
                          </a:ln>
                          <a:solidFill>
                            <a:srgbClr val="000000"/>
                          </a:solidFill>
                          <a:effectLst/>
                          <a:latin typeface="Arial" charset="0"/>
                          <a:ea typeface="Arial Unicode MS" pitchFamily="34" charset="-128"/>
                          <a:cs typeface="Arial Unicode MS" pitchFamily="34" charset="-128"/>
                        </a:rPr>
                        <a:t>2751</a:t>
                      </a:r>
                    </a:p>
                  </a:txBody>
                  <a:tcPr marT="42341"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86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600" b="0" i="0" u="none" strike="noStrike" cap="none" normalizeH="0" baseline="0" smtClean="0">
                          <a:ln>
                            <a:noFill/>
                          </a:ln>
                          <a:solidFill>
                            <a:srgbClr val="000000"/>
                          </a:solidFill>
                          <a:effectLst/>
                          <a:latin typeface="Arial" charset="0"/>
                          <a:ea typeface="Arial Unicode MS" pitchFamily="34" charset="-128"/>
                          <a:cs typeface="Arial Unicode MS" pitchFamily="34" charset="-128"/>
                        </a:rPr>
                        <a:t>9675</a:t>
                      </a:r>
                    </a:p>
                  </a:txBody>
                  <a:tcPr marT="42341"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86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600" b="0" i="0" u="none" strike="noStrike" cap="none" normalizeH="0" baseline="0" smtClean="0">
                          <a:ln>
                            <a:noFill/>
                          </a:ln>
                          <a:solidFill>
                            <a:srgbClr val="000000"/>
                          </a:solidFill>
                          <a:effectLst/>
                          <a:latin typeface="Arial" charset="0"/>
                          <a:ea typeface="Arial Unicode MS" pitchFamily="34" charset="-128"/>
                          <a:cs typeface="Arial Unicode MS" pitchFamily="34" charset="-128"/>
                        </a:rPr>
                        <a:t>1651</a:t>
                      </a:r>
                    </a:p>
                  </a:txBody>
                  <a:tcPr marT="42341"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86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600" b="0" i="0" u="none" strike="noStrike" cap="none" normalizeH="0" baseline="0" smtClean="0">
                          <a:ln>
                            <a:noFill/>
                          </a:ln>
                          <a:solidFill>
                            <a:srgbClr val="000000"/>
                          </a:solidFill>
                          <a:effectLst/>
                          <a:latin typeface="Arial" charset="0"/>
                          <a:ea typeface="Arial Unicode MS" pitchFamily="34" charset="-128"/>
                          <a:cs typeface="Arial Unicode MS" pitchFamily="34" charset="-128"/>
                        </a:rPr>
                        <a:t>309</a:t>
                      </a:r>
                    </a:p>
                  </a:txBody>
                  <a:tcPr marT="42341"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477838">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l" defTabSz="449263" rtl="0" eaLnBrk="1" fontAlgn="base" latinLnBrk="0" hangingPunct="1">
                        <a:lnSpc>
                          <a:spcPct val="76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2000" b="0" i="0" u="none" strike="noStrike" cap="none" normalizeH="0" baseline="0" smtClean="0">
                          <a:ln>
                            <a:noFill/>
                          </a:ln>
                          <a:solidFill>
                            <a:srgbClr val="000000"/>
                          </a:solidFill>
                          <a:effectLst/>
                          <a:latin typeface="Arial" charset="0"/>
                          <a:ea typeface="MS Gothic" pitchFamily="49" charset="-128"/>
                        </a:rPr>
                        <a:t>GDP in bil. $</a:t>
                      </a:r>
                    </a:p>
                  </a:txBody>
                  <a:tcPr marT="54438"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76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600" b="0" i="0" u="none" strike="noStrike" cap="none" normalizeH="0" baseline="0" smtClean="0">
                          <a:ln>
                            <a:noFill/>
                          </a:ln>
                          <a:solidFill>
                            <a:srgbClr val="000000"/>
                          </a:solidFill>
                          <a:effectLst/>
                          <a:latin typeface="Arial" charset="0"/>
                          <a:ea typeface="MS Gothic" pitchFamily="49" charset="-128"/>
                        </a:rPr>
                        <a:t>48 863</a:t>
                      </a:r>
                    </a:p>
                  </a:txBody>
                  <a:tcPr marT="54438"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86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600" b="0" i="0" u="none" strike="noStrike" cap="none" normalizeH="0" baseline="0" smtClean="0">
                          <a:ln>
                            <a:noFill/>
                          </a:ln>
                          <a:solidFill>
                            <a:srgbClr val="000000"/>
                          </a:solidFill>
                          <a:effectLst/>
                          <a:latin typeface="Arial" charset="0"/>
                          <a:ea typeface="Arial Unicode MS" pitchFamily="34" charset="-128"/>
                          <a:cs typeface="Arial Unicode MS" pitchFamily="34" charset="-128"/>
                        </a:rPr>
                        <a:t>37079</a:t>
                      </a:r>
                    </a:p>
                  </a:txBody>
                  <a:tcPr marT="42341"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86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600" b="0" i="0" u="none" strike="noStrike" cap="none" normalizeH="0" baseline="0" smtClean="0">
                          <a:ln>
                            <a:noFill/>
                          </a:ln>
                          <a:solidFill>
                            <a:srgbClr val="000000"/>
                          </a:solidFill>
                          <a:effectLst/>
                          <a:latin typeface="Arial" charset="0"/>
                          <a:ea typeface="Arial Unicode MS" pitchFamily="34" charset="-128"/>
                          <a:cs typeface="Arial Unicode MS" pitchFamily="34" charset="-128"/>
                        </a:rPr>
                        <a:t>11102</a:t>
                      </a:r>
                    </a:p>
                  </a:txBody>
                  <a:tcPr marT="42341"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86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600" b="0" i="0" u="none" strike="noStrike" cap="none" normalizeH="0" baseline="0" smtClean="0">
                          <a:ln>
                            <a:noFill/>
                          </a:ln>
                          <a:solidFill>
                            <a:srgbClr val="000000"/>
                          </a:solidFill>
                          <a:effectLst/>
                          <a:latin typeface="Arial" charset="0"/>
                          <a:ea typeface="Arial Unicode MS" pitchFamily="34" charset="-128"/>
                          <a:cs typeface="Arial Unicode MS" pitchFamily="34" charset="-128"/>
                        </a:rPr>
                        <a:t>700</a:t>
                      </a:r>
                    </a:p>
                  </a:txBody>
                  <a:tcPr marT="42341"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r h="560388">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l" defTabSz="449263" rtl="0" eaLnBrk="1" fontAlgn="base" latinLnBrk="0" hangingPunct="1">
                        <a:lnSpc>
                          <a:spcPct val="86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2000" b="0" i="0" u="none" strike="noStrike" cap="none" normalizeH="0" baseline="0" smtClean="0">
                          <a:ln>
                            <a:noFill/>
                          </a:ln>
                          <a:solidFill>
                            <a:srgbClr val="000000"/>
                          </a:solidFill>
                          <a:effectLst/>
                          <a:latin typeface="Arial" charset="0"/>
                          <a:ea typeface="Arial Unicode MS" pitchFamily="34" charset="-128"/>
                          <a:cs typeface="Arial Unicode MS" pitchFamily="34" charset="-128"/>
                        </a:rPr>
                        <a:t>Life expectancy</a:t>
                      </a:r>
                      <a:r>
                        <a:rPr kumimoji="0" lang="cs-CZ" altLang="cs-CZ" sz="1600" b="1" i="0" u="none" strike="noStrike" cap="none" normalizeH="0" baseline="0" smtClean="0">
                          <a:ln>
                            <a:noFill/>
                          </a:ln>
                          <a:solidFill>
                            <a:srgbClr val="000000"/>
                          </a:solidFill>
                          <a:effectLst/>
                          <a:latin typeface="Arial" charset="0"/>
                          <a:ea typeface="Arial Unicode MS" pitchFamily="34" charset="-128"/>
                          <a:cs typeface="Arial Unicode MS" pitchFamily="34" charset="-128"/>
                        </a:rPr>
                        <a:t> </a:t>
                      </a:r>
                    </a:p>
                    <a:p>
                      <a:pPr marL="0" marR="0" lvl="0" indent="0" algn="l" defTabSz="449263" rtl="0" eaLnBrk="1" fontAlgn="base" latinLnBrk="0" hangingPunct="1">
                        <a:lnSpc>
                          <a:spcPct val="86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600" b="0" i="0" u="none" strike="noStrike" cap="none" normalizeH="0" baseline="0" smtClean="0">
                          <a:ln>
                            <a:noFill/>
                          </a:ln>
                          <a:solidFill>
                            <a:srgbClr val="000000"/>
                          </a:solidFill>
                          <a:effectLst/>
                          <a:latin typeface="Arial" charset="0"/>
                          <a:ea typeface="Arial Unicode MS" pitchFamily="34" charset="-128"/>
                          <a:cs typeface="Arial Unicode MS" pitchFamily="34" charset="-128"/>
                        </a:rPr>
                        <a:t>(years)</a:t>
                      </a:r>
                    </a:p>
                  </a:txBody>
                  <a:tcPr marT="42341"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lgn="l" eaLnBrk="0" hangingPunct="0">
                        <a:spcBef>
                          <a:spcPts val="800"/>
                        </a:spcBef>
                        <a:defRPr sz="2800">
                          <a:solidFill>
                            <a:srgbClr val="000000"/>
                          </a:solidFill>
                          <a:latin typeface="Calibri" pitchFamily="34" charset="0"/>
                          <a:ea typeface="MS Gothic" pitchFamily="49" charset="-128"/>
                        </a:defRPr>
                      </a:lvl1pPr>
                      <a:lvl2pPr algn="l" eaLnBrk="0" hangingPunct="0">
                        <a:spcBef>
                          <a:spcPts val="700"/>
                        </a:spcBef>
                        <a:defRPr sz="2400">
                          <a:solidFill>
                            <a:srgbClr val="000000"/>
                          </a:solidFill>
                          <a:latin typeface="Calibri" pitchFamily="34" charset="0"/>
                          <a:ea typeface="MS Gothic" pitchFamily="49" charset="-128"/>
                        </a:defRPr>
                      </a:lvl2pPr>
                      <a:lvl3pPr algn="l" eaLnBrk="0" hangingPunct="0">
                        <a:spcBef>
                          <a:spcPts val="600"/>
                        </a:spcBef>
                        <a:defRPr sz="2000">
                          <a:solidFill>
                            <a:srgbClr val="000000"/>
                          </a:solidFill>
                          <a:latin typeface="Calibri" pitchFamily="34" charset="0"/>
                          <a:ea typeface="MS Gothic" pitchFamily="49" charset="-128"/>
                        </a:defRPr>
                      </a:lvl3pPr>
                      <a:lvl4pPr algn="l" eaLnBrk="0" hangingPunct="0">
                        <a:spcBef>
                          <a:spcPts val="500"/>
                        </a:spcBef>
                        <a:defRPr>
                          <a:solidFill>
                            <a:srgbClr val="000000"/>
                          </a:solidFill>
                          <a:latin typeface="Calibri" pitchFamily="34" charset="0"/>
                          <a:ea typeface="MS Gothic" pitchFamily="49" charset="-128"/>
                        </a:defRPr>
                      </a:lvl4pPr>
                      <a:lvl5pPr algn="l" eaLnBrk="0" hangingPunct="0">
                        <a:spcBef>
                          <a:spcPts val="500"/>
                        </a:spcBef>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86000"/>
                        </a:lnSpc>
                        <a:spcBef>
                          <a:spcPct val="0"/>
                        </a:spcBef>
                        <a:spcAft>
                          <a:spcPct val="0"/>
                        </a:spcAft>
                        <a:buClr>
                          <a:srgbClr val="000000"/>
                        </a:buClr>
                        <a:buSzPct val="100000"/>
                        <a:buFont typeface="Times New Roman" pitchFamily="18" charset="0"/>
                        <a:buNone/>
                        <a:tabLst/>
                      </a:pPr>
                      <a:r>
                        <a:rPr kumimoji="0" lang="cs-CZ" altLang="cs-CZ" sz="1600" b="0" i="0" u="none" strike="noStrike" cap="none" normalizeH="0" baseline="0" smtClean="0">
                          <a:ln>
                            <a:noFill/>
                          </a:ln>
                          <a:solidFill>
                            <a:srgbClr val="000000"/>
                          </a:solidFill>
                          <a:effectLst/>
                          <a:latin typeface="Arial" charset="0"/>
                          <a:ea typeface="Arial Unicode MS" pitchFamily="34" charset="-128"/>
                          <a:cs typeface="Arial Unicode MS" pitchFamily="34" charset="-128"/>
                        </a:rPr>
                        <a:t>67</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86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600" b="0" i="0" u="none" strike="noStrike" cap="none" normalizeH="0" baseline="0" smtClean="0">
                          <a:ln>
                            <a:noFill/>
                          </a:ln>
                          <a:solidFill>
                            <a:srgbClr val="000000"/>
                          </a:solidFill>
                          <a:effectLst/>
                          <a:latin typeface="Arial" charset="0"/>
                          <a:ea typeface="Arial Unicode MS" pitchFamily="34" charset="-128"/>
                          <a:cs typeface="Arial Unicode MS" pitchFamily="34" charset="-128"/>
                        </a:rPr>
                        <a:t>79</a:t>
                      </a:r>
                    </a:p>
                  </a:txBody>
                  <a:tcPr marT="42341"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lgn="l" eaLnBrk="0" hangingPunct="0">
                        <a:spcBef>
                          <a:spcPts val="800"/>
                        </a:spcBef>
                        <a:defRPr sz="2800">
                          <a:solidFill>
                            <a:srgbClr val="000000"/>
                          </a:solidFill>
                          <a:latin typeface="Calibri" pitchFamily="34" charset="0"/>
                          <a:ea typeface="MS Gothic" pitchFamily="49" charset="-128"/>
                        </a:defRPr>
                      </a:lvl1pPr>
                      <a:lvl2pPr algn="l" eaLnBrk="0" hangingPunct="0">
                        <a:spcBef>
                          <a:spcPts val="700"/>
                        </a:spcBef>
                        <a:defRPr sz="2400">
                          <a:solidFill>
                            <a:srgbClr val="000000"/>
                          </a:solidFill>
                          <a:latin typeface="Calibri" pitchFamily="34" charset="0"/>
                          <a:ea typeface="MS Gothic" pitchFamily="49" charset="-128"/>
                        </a:defRPr>
                      </a:lvl2pPr>
                      <a:lvl3pPr algn="l" eaLnBrk="0" hangingPunct="0">
                        <a:spcBef>
                          <a:spcPts val="600"/>
                        </a:spcBef>
                        <a:defRPr sz="2000">
                          <a:solidFill>
                            <a:srgbClr val="000000"/>
                          </a:solidFill>
                          <a:latin typeface="Calibri" pitchFamily="34" charset="0"/>
                          <a:ea typeface="MS Gothic" pitchFamily="49" charset="-128"/>
                        </a:defRPr>
                      </a:lvl3pPr>
                      <a:lvl4pPr algn="l" eaLnBrk="0" hangingPunct="0">
                        <a:spcBef>
                          <a:spcPts val="500"/>
                        </a:spcBef>
                        <a:defRPr>
                          <a:solidFill>
                            <a:srgbClr val="000000"/>
                          </a:solidFill>
                          <a:latin typeface="Calibri" pitchFamily="34" charset="0"/>
                          <a:ea typeface="MS Gothic" pitchFamily="49" charset="-128"/>
                        </a:defRPr>
                      </a:lvl4pPr>
                      <a:lvl5pPr algn="l" eaLnBrk="0" hangingPunct="0">
                        <a:spcBef>
                          <a:spcPts val="500"/>
                        </a:spcBef>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86000"/>
                        </a:lnSpc>
                        <a:spcBef>
                          <a:spcPct val="0"/>
                        </a:spcBef>
                        <a:spcAft>
                          <a:spcPct val="0"/>
                        </a:spcAft>
                        <a:buClr>
                          <a:srgbClr val="000000"/>
                        </a:buClr>
                        <a:buSzPct val="100000"/>
                        <a:buFont typeface="Times New Roman" pitchFamily="18" charset="0"/>
                        <a:buNone/>
                        <a:tabLst/>
                      </a:pPr>
                      <a:r>
                        <a:rPr kumimoji="0" lang="cs-CZ" altLang="cs-CZ" sz="1600" b="0" i="0" u="none" strike="noStrike" cap="none" normalizeH="0" baseline="0" smtClean="0">
                          <a:ln>
                            <a:noFill/>
                          </a:ln>
                          <a:solidFill>
                            <a:srgbClr val="000000"/>
                          </a:solidFill>
                          <a:effectLst/>
                          <a:latin typeface="Arial" charset="0"/>
                          <a:ea typeface="Arial Unicode MS" pitchFamily="34" charset="-128"/>
                          <a:cs typeface="Arial Unicode MS" pitchFamily="34" charset="-128"/>
                        </a:rPr>
                        <a:t>65</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86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600" b="0" i="0" u="none" strike="noStrike" cap="none" normalizeH="0" baseline="0" smtClean="0">
                          <a:ln>
                            <a:noFill/>
                          </a:ln>
                          <a:solidFill>
                            <a:srgbClr val="000000"/>
                          </a:solidFill>
                          <a:effectLst/>
                          <a:latin typeface="Arial" charset="0"/>
                          <a:ea typeface="Arial Unicode MS" pitchFamily="34" charset="-128"/>
                          <a:cs typeface="Arial Unicode MS" pitchFamily="34" charset="-128"/>
                        </a:rPr>
                        <a:t>56</a:t>
                      </a:r>
                    </a:p>
                  </a:txBody>
                  <a:tcPr marT="42341"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744538">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l" defTabSz="449263" rtl="0" eaLnBrk="1" fontAlgn="base" latinLnBrk="0" hangingPunct="1">
                        <a:lnSpc>
                          <a:spcPct val="86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2000" b="0" i="0" u="none" strike="noStrike" cap="none" normalizeH="0" baseline="0" smtClean="0">
                          <a:ln>
                            <a:noFill/>
                          </a:ln>
                          <a:solidFill>
                            <a:srgbClr val="000000"/>
                          </a:solidFill>
                          <a:effectLst/>
                          <a:latin typeface="Arial" charset="0"/>
                          <a:ea typeface="Arial Unicode MS" pitchFamily="34" charset="-128"/>
                          <a:cs typeface="Arial Unicode MS" pitchFamily="34" charset="-128"/>
                        </a:rPr>
                        <a:t>Infant mortality</a:t>
                      </a:r>
                    </a:p>
                  </a:txBody>
                  <a:tcPr marT="42341"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86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600" b="0" i="0" u="none" strike="noStrike" cap="none" normalizeH="0" baseline="0" smtClean="0">
                          <a:ln>
                            <a:noFill/>
                          </a:ln>
                          <a:solidFill>
                            <a:srgbClr val="000000"/>
                          </a:solidFill>
                          <a:effectLst/>
                          <a:latin typeface="Arial" charset="0"/>
                          <a:ea typeface="Arial Unicode MS" pitchFamily="34" charset="-128"/>
                          <a:cs typeface="Arial Unicode MS" pitchFamily="34" charset="-128"/>
                        </a:rPr>
                        <a:t>49,4</a:t>
                      </a:r>
                    </a:p>
                  </a:txBody>
                  <a:tcPr marT="42341"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86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600" b="0" i="0" u="none" strike="noStrike" cap="none" normalizeH="0" baseline="0" smtClean="0">
                          <a:ln>
                            <a:noFill/>
                          </a:ln>
                          <a:solidFill>
                            <a:srgbClr val="000000"/>
                          </a:solidFill>
                          <a:effectLst/>
                          <a:latin typeface="Arial" charset="0"/>
                          <a:ea typeface="Arial Unicode MS" pitchFamily="34" charset="-128"/>
                          <a:cs typeface="Arial Unicode MS" pitchFamily="34" charset="-128"/>
                        </a:rPr>
                        <a:t>5,2</a:t>
                      </a:r>
                    </a:p>
                  </a:txBody>
                  <a:tcPr marT="42341"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86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600" b="0" i="0" u="none" strike="noStrike" cap="none" normalizeH="0" baseline="0" smtClean="0">
                          <a:ln>
                            <a:noFill/>
                          </a:ln>
                          <a:solidFill>
                            <a:srgbClr val="000000"/>
                          </a:solidFill>
                          <a:effectLst/>
                          <a:latin typeface="Arial" charset="0"/>
                          <a:ea typeface="Arial Unicode MS" pitchFamily="34" charset="-128"/>
                          <a:cs typeface="Arial Unicode MS" pitchFamily="34" charset="-128"/>
                        </a:rPr>
                        <a:t>35,7</a:t>
                      </a:r>
                    </a:p>
                  </a:txBody>
                  <a:tcPr marT="42341"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86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600" b="0" i="0" u="none" strike="noStrike" cap="none" normalizeH="0" baseline="0" smtClean="0">
                          <a:ln>
                            <a:noFill/>
                          </a:ln>
                          <a:solidFill>
                            <a:srgbClr val="000000"/>
                          </a:solidFill>
                          <a:effectLst/>
                          <a:latin typeface="Arial" charset="0"/>
                          <a:ea typeface="Arial Unicode MS" pitchFamily="34" charset="-128"/>
                          <a:cs typeface="Arial Unicode MS" pitchFamily="34" charset="-128"/>
                        </a:rPr>
                        <a:t>92,7</a:t>
                      </a:r>
                    </a:p>
                  </a:txBody>
                  <a:tcPr marT="42341"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r>
            </a:tbl>
          </a:graphicData>
        </a:graphic>
      </p:graphicFrame>
      <p:sp>
        <p:nvSpPr>
          <p:cNvPr id="16440" name="Text Box 24"/>
          <p:cNvSpPr txBox="1">
            <a:spLocks noChangeArrowheads="1"/>
          </p:cNvSpPr>
          <p:nvPr/>
        </p:nvSpPr>
        <p:spPr bwMode="auto">
          <a:xfrm>
            <a:off x="755650" y="6308725"/>
            <a:ext cx="25193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nchor="ct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9pPr>
          </a:lstStyle>
          <a:p>
            <a:pPr algn="ctr" eaLnBrk="1" hangingPunct="1">
              <a:spcBef>
                <a:spcPct val="0"/>
              </a:spcBef>
            </a:pPr>
            <a:r>
              <a:rPr lang="cs-CZ" altLang="cs-CZ" sz="1800">
                <a:latin typeface="Arial" charset="0"/>
              </a:rPr>
              <a:t>World Bank WDI 2006</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1"/>
          <p:cNvSpPr>
            <a:spLocks noChangeArrowheads="1"/>
          </p:cNvSpPr>
          <p:nvPr/>
        </p:nvSpPr>
        <p:spPr bwMode="auto">
          <a:xfrm>
            <a:off x="179388" y="6300788"/>
            <a:ext cx="3960812" cy="360362"/>
          </a:xfrm>
          <a:prstGeom prst="roundRect">
            <a:avLst>
              <a:gd name="adj" fmla="val 440"/>
            </a:avLst>
          </a:pr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a:p>
        </p:txBody>
      </p:sp>
      <p:graphicFrame>
        <p:nvGraphicFramePr>
          <p:cNvPr id="17411" name="Object 2"/>
          <p:cNvGraphicFramePr>
            <a:graphicFrameLocks noChangeAspect="1"/>
          </p:cNvGraphicFramePr>
          <p:nvPr/>
        </p:nvGraphicFramePr>
        <p:xfrm>
          <a:off x="720725" y="1619250"/>
          <a:ext cx="5040313" cy="4319588"/>
        </p:xfrm>
        <a:graphic>
          <a:graphicData uri="http://schemas.openxmlformats.org/presentationml/2006/ole">
            <mc:AlternateContent xmlns:mc="http://schemas.openxmlformats.org/markup-compatibility/2006">
              <mc:Choice xmlns:v="urn:schemas-microsoft-com:vml" Requires="v">
                <p:oleObj spid="_x0000_s17445" r:id="rId4" imgW="4839480" imgH="4157280" progId="">
                  <p:embed/>
                </p:oleObj>
              </mc:Choice>
              <mc:Fallback>
                <p:oleObj r:id="rId4" imgW="4839480" imgH="415728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725" y="1619250"/>
                        <a:ext cx="5040313" cy="43195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12" name="Text Box 3"/>
          <p:cNvSpPr txBox="1">
            <a:spLocks noChangeArrowheads="1"/>
          </p:cNvSpPr>
          <p:nvPr/>
        </p:nvSpPr>
        <p:spPr bwMode="auto">
          <a:xfrm>
            <a:off x="539750" y="6296025"/>
            <a:ext cx="377983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nchor="ct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9pPr>
          </a:lstStyle>
          <a:p>
            <a:pPr algn="ctr" eaLnBrk="1" hangingPunct="1">
              <a:spcBef>
                <a:spcPct val="0"/>
              </a:spcBef>
            </a:pPr>
            <a:r>
              <a:rPr lang="cs-CZ" altLang="cs-CZ" sz="1800">
                <a:latin typeface="Arial" charset="0"/>
              </a:rPr>
              <a:t>World Resources Intitute 2008</a:t>
            </a:r>
          </a:p>
        </p:txBody>
      </p:sp>
      <p:graphicFrame>
        <p:nvGraphicFramePr>
          <p:cNvPr id="3110" name="Group 38"/>
          <p:cNvGraphicFramePr>
            <a:graphicFrameLocks noGrp="1"/>
          </p:cNvGraphicFramePr>
          <p:nvPr/>
        </p:nvGraphicFramePr>
        <p:xfrm>
          <a:off x="5724525" y="2781300"/>
          <a:ext cx="3171825" cy="1997076"/>
        </p:xfrm>
        <a:graphic>
          <a:graphicData uri="http://schemas.openxmlformats.org/drawingml/2006/table">
            <a:tbl>
              <a:tblPr/>
              <a:tblGrid>
                <a:gridCol w="865188"/>
                <a:gridCol w="1038225"/>
                <a:gridCol w="1268412"/>
              </a:tblGrid>
              <a:tr h="534988">
                <a:tc>
                  <a:txBody>
                    <a:bodyPr/>
                    <a:lstStyle>
                      <a:lvl1pPr algn="l" eaLnBrk="0" hangingPunct="0">
                        <a:spcBef>
                          <a:spcPts val="800"/>
                        </a:spcBef>
                        <a:defRPr sz="2800">
                          <a:solidFill>
                            <a:srgbClr val="000000"/>
                          </a:solidFill>
                          <a:latin typeface="Calibri" pitchFamily="34" charset="0"/>
                          <a:ea typeface="MS Gothic" pitchFamily="49" charset="-128"/>
                        </a:defRPr>
                      </a:lvl1pPr>
                      <a:lvl2pPr algn="l" eaLnBrk="0" hangingPunct="0">
                        <a:spcBef>
                          <a:spcPts val="700"/>
                        </a:spcBef>
                        <a:defRPr sz="2400">
                          <a:solidFill>
                            <a:srgbClr val="000000"/>
                          </a:solidFill>
                          <a:latin typeface="Calibri" pitchFamily="34" charset="0"/>
                          <a:ea typeface="MS Gothic" pitchFamily="49" charset="-128"/>
                        </a:defRPr>
                      </a:lvl2pPr>
                      <a:lvl3pPr algn="l" eaLnBrk="0" hangingPunct="0">
                        <a:spcBef>
                          <a:spcPts val="600"/>
                        </a:spcBef>
                        <a:defRPr sz="2000">
                          <a:solidFill>
                            <a:srgbClr val="000000"/>
                          </a:solidFill>
                          <a:latin typeface="Calibri" pitchFamily="34" charset="0"/>
                          <a:ea typeface="MS Gothic" pitchFamily="49" charset="-128"/>
                        </a:defRPr>
                      </a:lvl3pPr>
                      <a:lvl4pPr algn="l" eaLnBrk="0" hangingPunct="0">
                        <a:spcBef>
                          <a:spcPts val="500"/>
                        </a:spcBef>
                        <a:defRPr>
                          <a:solidFill>
                            <a:srgbClr val="000000"/>
                          </a:solidFill>
                          <a:latin typeface="Calibri" pitchFamily="34" charset="0"/>
                          <a:ea typeface="MS Gothic" pitchFamily="49" charset="-128"/>
                        </a:defRPr>
                      </a:lvl4pPr>
                      <a:lvl5pPr algn="l" eaLnBrk="0" hangingPunct="0">
                        <a:spcBef>
                          <a:spcPts val="500"/>
                        </a:spcBef>
                        <a:defRPr>
                          <a:solidFill>
                            <a:srgbClr val="000000"/>
                          </a:solidFill>
                          <a:latin typeface="Calibri" pitchFamily="34" charset="0"/>
                          <a:ea typeface="MS Gothic" pitchFamily="49" charset="-128"/>
                        </a:defRPr>
                      </a:lvl5pPr>
                      <a:lvl6pPr marL="2514600"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Calibri" pitchFamily="34" charset="0"/>
                          <a:ea typeface="MS Gothic" pitchFamily="49" charset="-128"/>
                        </a:defRPr>
                      </a:lvl6pPr>
                      <a:lvl7pPr marL="2971800"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Calibri" pitchFamily="34" charset="0"/>
                          <a:ea typeface="MS Gothic" pitchFamily="49" charset="-128"/>
                        </a:defRPr>
                      </a:lvl7pPr>
                      <a:lvl8pPr marL="3429000"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Calibri" pitchFamily="34" charset="0"/>
                          <a:ea typeface="MS Gothic" pitchFamily="49" charset="-128"/>
                        </a:defRPr>
                      </a:lvl8pPr>
                      <a:lvl9pPr marL="3886200"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Calibri" pitchFamily="34" charset="0"/>
                          <a:ea typeface="MS Gothic" pitchFamily="49"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altLang="cs-CZ" sz="1800" b="0" i="0" u="none" strike="noStrike" cap="none" normalizeH="0" baseline="0" smtClean="0">
                        <a:ln>
                          <a:noFill/>
                        </a:ln>
                        <a:solidFill>
                          <a:schemeClr val="tx1"/>
                        </a:solidFill>
                        <a:effectLst/>
                        <a:latin typeface="Calibri" pitchFamily="34" charset="0"/>
                        <a:ea typeface="MS Gothic" pitchFamily="49" charset="-128"/>
                      </a:endParaRPr>
                    </a:p>
                  </a:txBody>
                  <a:tcPr anchor="ctr"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solidFill>
                      <a:srgbClr val="666699"/>
                    </a:solidFill>
                  </a:tcPr>
                </a:tc>
                <a:tc>
                  <a:txBody>
                    <a:bodyPr/>
                    <a:lstStyle>
                      <a:lvl1pPr algn="l" eaLnBrk="0" hangingPunct="0">
                        <a:spcBef>
                          <a:spcPts val="800"/>
                        </a:spcBef>
                        <a:defRPr sz="2800">
                          <a:solidFill>
                            <a:srgbClr val="000000"/>
                          </a:solidFill>
                          <a:latin typeface="Calibri" pitchFamily="34" charset="0"/>
                          <a:ea typeface="MS Gothic" pitchFamily="49" charset="-128"/>
                        </a:defRPr>
                      </a:lvl1pPr>
                      <a:lvl2pPr algn="l" eaLnBrk="0" hangingPunct="0">
                        <a:spcBef>
                          <a:spcPts val="700"/>
                        </a:spcBef>
                        <a:defRPr sz="2400">
                          <a:solidFill>
                            <a:srgbClr val="000000"/>
                          </a:solidFill>
                          <a:latin typeface="Calibri" pitchFamily="34" charset="0"/>
                          <a:ea typeface="MS Gothic" pitchFamily="49" charset="-128"/>
                        </a:defRPr>
                      </a:lvl2pPr>
                      <a:lvl3pPr algn="l" eaLnBrk="0" hangingPunct="0">
                        <a:spcBef>
                          <a:spcPts val="600"/>
                        </a:spcBef>
                        <a:defRPr sz="2000">
                          <a:solidFill>
                            <a:srgbClr val="000000"/>
                          </a:solidFill>
                          <a:latin typeface="Calibri" pitchFamily="34" charset="0"/>
                          <a:ea typeface="MS Gothic" pitchFamily="49" charset="-128"/>
                        </a:defRPr>
                      </a:lvl3pPr>
                      <a:lvl4pPr algn="l" eaLnBrk="0" hangingPunct="0">
                        <a:spcBef>
                          <a:spcPts val="500"/>
                        </a:spcBef>
                        <a:defRPr>
                          <a:solidFill>
                            <a:srgbClr val="000000"/>
                          </a:solidFill>
                          <a:latin typeface="Calibri" pitchFamily="34" charset="0"/>
                          <a:ea typeface="MS Gothic" pitchFamily="49" charset="-128"/>
                        </a:defRPr>
                      </a:lvl4pPr>
                      <a:lvl5pPr algn="l" eaLnBrk="0" hangingPunct="0">
                        <a:spcBef>
                          <a:spcPts val="500"/>
                        </a:spcBef>
                        <a:defRPr>
                          <a:solidFill>
                            <a:srgbClr val="000000"/>
                          </a:solidFill>
                          <a:latin typeface="Calibri" pitchFamily="34" charset="0"/>
                          <a:ea typeface="MS Gothic" pitchFamily="49" charset="-128"/>
                        </a:defRPr>
                      </a:lvl5pPr>
                      <a:lvl6pPr marL="2514600"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Calibri" pitchFamily="34" charset="0"/>
                          <a:ea typeface="MS Gothic" pitchFamily="49" charset="-128"/>
                        </a:defRPr>
                      </a:lvl6pPr>
                      <a:lvl7pPr marL="2971800"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Calibri" pitchFamily="34" charset="0"/>
                          <a:ea typeface="MS Gothic" pitchFamily="49" charset="-128"/>
                        </a:defRPr>
                      </a:lvl7pPr>
                      <a:lvl8pPr marL="3429000"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Calibri" pitchFamily="34" charset="0"/>
                          <a:ea typeface="MS Gothic" pitchFamily="49" charset="-128"/>
                        </a:defRPr>
                      </a:lvl8pPr>
                      <a:lvl9pPr marL="3886200"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Calibri" pitchFamily="34" charset="0"/>
                          <a:ea typeface="MS Gothic" pitchFamily="49"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smtClean="0">
                          <a:ln>
                            <a:noFill/>
                          </a:ln>
                          <a:solidFill>
                            <a:schemeClr val="bg1"/>
                          </a:solidFill>
                          <a:effectLst/>
                          <a:latin typeface="Arial" charset="0"/>
                          <a:ea typeface="MS Gothic" pitchFamily="49" charset="-128"/>
                        </a:rPr>
                        <a:t>World</a:t>
                      </a:r>
                    </a:p>
                  </a:txBody>
                  <a:tcPr anchor="ctr"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solidFill>
                      <a:srgbClr val="666699"/>
                    </a:solidFill>
                  </a:tcPr>
                </a:tc>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l" defTabSz="449263" rtl="0" eaLnBrk="1" fontAlgn="base" latinLnBrk="0" hangingPunct="1">
                        <a:lnSpc>
                          <a:spcPct val="54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800" b="0" i="0" u="none" strike="noStrike" cap="none" normalizeH="0" baseline="0" smtClean="0">
                          <a:ln>
                            <a:noFill/>
                          </a:ln>
                          <a:solidFill>
                            <a:srgbClr val="FFFFFF"/>
                          </a:solidFill>
                          <a:effectLst/>
                          <a:latin typeface="Arial" charset="0"/>
                          <a:ea typeface="MS Gothic" pitchFamily="49" charset="-128"/>
                        </a:rPr>
                        <a:t>Sub-Sah. Africa</a:t>
                      </a:r>
                    </a:p>
                  </a:txBody>
                  <a:tcPr marT="104328" anchor="ctr"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solidFill>
                      <a:srgbClr val="666699"/>
                    </a:solidFill>
                  </a:tcPr>
                </a:tc>
              </a:tr>
              <a:tr h="395288">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54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800" b="0" i="0" u="none" strike="noStrike" cap="none" normalizeH="0" baseline="0" smtClean="0">
                          <a:ln>
                            <a:noFill/>
                          </a:ln>
                          <a:solidFill>
                            <a:srgbClr val="000000"/>
                          </a:solidFill>
                          <a:effectLst/>
                          <a:latin typeface="Arial" charset="0"/>
                          <a:ea typeface="MS Gothic" pitchFamily="49" charset="-128"/>
                        </a:rPr>
                        <a:t>1981</a:t>
                      </a:r>
                    </a:p>
                  </a:txBody>
                  <a:tcPr marT="104328" anchor="ctr"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54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800" b="0" i="0" u="none" strike="noStrike" cap="none" normalizeH="0" baseline="0" smtClean="0">
                          <a:ln>
                            <a:noFill/>
                          </a:ln>
                          <a:solidFill>
                            <a:srgbClr val="000000"/>
                          </a:solidFill>
                          <a:effectLst/>
                          <a:latin typeface="Arial" charset="0"/>
                          <a:ea typeface="MS Gothic" pitchFamily="49" charset="-128"/>
                        </a:rPr>
                        <a:t>9270</a:t>
                      </a:r>
                    </a:p>
                  </a:txBody>
                  <a:tcPr marT="104328" anchor="ctr"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54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800" b="0" i="0" u="none" strike="noStrike" cap="none" normalizeH="0" baseline="0" smtClean="0">
                          <a:ln>
                            <a:noFill/>
                          </a:ln>
                          <a:solidFill>
                            <a:srgbClr val="000000"/>
                          </a:solidFill>
                          <a:effectLst/>
                          <a:latin typeface="Arial" charset="0"/>
                          <a:ea typeface="MS Gothic" pitchFamily="49" charset="-128"/>
                        </a:rPr>
                        <a:t>710</a:t>
                      </a:r>
                    </a:p>
                  </a:txBody>
                  <a:tcPr marT="104328" anchor="ctr"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solidFill>
                      <a:srgbClr val="FFFFFF"/>
                    </a:solidFill>
                  </a:tcPr>
                </a:tc>
              </a:tr>
              <a:tr h="374650">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54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800" b="0" i="0" u="none" strike="noStrike" cap="none" normalizeH="0" baseline="0" smtClean="0">
                          <a:ln>
                            <a:noFill/>
                          </a:ln>
                          <a:solidFill>
                            <a:srgbClr val="000000"/>
                          </a:solidFill>
                          <a:effectLst/>
                          <a:latin typeface="Arial" charset="0"/>
                          <a:ea typeface="MS Gothic" pitchFamily="49" charset="-128"/>
                        </a:rPr>
                        <a:t>1991</a:t>
                      </a:r>
                    </a:p>
                  </a:txBody>
                  <a:tcPr marT="104328" anchor="ctr"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54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800" b="0" i="0" u="none" strike="noStrike" cap="none" normalizeH="0" baseline="0" smtClean="0">
                          <a:ln>
                            <a:noFill/>
                          </a:ln>
                          <a:solidFill>
                            <a:srgbClr val="000000"/>
                          </a:solidFill>
                          <a:effectLst/>
                          <a:latin typeface="Arial" charset="0"/>
                          <a:ea typeface="MS Gothic" pitchFamily="49" charset="-128"/>
                        </a:rPr>
                        <a:t>17578</a:t>
                      </a:r>
                    </a:p>
                  </a:txBody>
                  <a:tcPr marT="104328" anchor="ctr"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54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800" b="0" i="0" u="none" strike="noStrike" cap="none" normalizeH="0" baseline="0" smtClean="0">
                          <a:ln>
                            <a:noFill/>
                          </a:ln>
                          <a:solidFill>
                            <a:srgbClr val="000000"/>
                          </a:solidFill>
                          <a:effectLst/>
                          <a:latin typeface="Arial" charset="0"/>
                          <a:ea typeface="MS Gothic" pitchFamily="49" charset="-128"/>
                        </a:rPr>
                        <a:t>582</a:t>
                      </a:r>
                    </a:p>
                  </a:txBody>
                  <a:tcPr marT="104328" anchor="ctr"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solidFill>
                      <a:srgbClr val="FFFFFF"/>
                    </a:solidFill>
                  </a:tcPr>
                </a:tc>
              </a:tr>
              <a:tr h="368300">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54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800" b="0" i="0" u="none" strike="noStrike" cap="none" normalizeH="0" baseline="0" smtClean="0">
                          <a:ln>
                            <a:noFill/>
                          </a:ln>
                          <a:solidFill>
                            <a:srgbClr val="000000"/>
                          </a:solidFill>
                          <a:effectLst/>
                          <a:latin typeface="Arial" charset="0"/>
                          <a:ea typeface="MS Gothic" pitchFamily="49" charset="-128"/>
                        </a:rPr>
                        <a:t>2001</a:t>
                      </a:r>
                    </a:p>
                  </a:txBody>
                  <a:tcPr marT="104328" anchor="ctr"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54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800" b="0" i="0" u="none" strike="noStrike" cap="none" normalizeH="0" baseline="0" smtClean="0">
                          <a:ln>
                            <a:noFill/>
                          </a:ln>
                          <a:solidFill>
                            <a:srgbClr val="000000"/>
                          </a:solidFill>
                          <a:effectLst/>
                          <a:latin typeface="Arial" charset="0"/>
                          <a:ea typeface="MS Gothic" pitchFamily="49" charset="-128"/>
                        </a:rPr>
                        <a:t>20474</a:t>
                      </a:r>
                    </a:p>
                  </a:txBody>
                  <a:tcPr marT="104328" anchor="ctr"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54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800" b="0" i="0" u="none" strike="noStrike" cap="none" normalizeH="0" baseline="0" smtClean="0">
                          <a:ln>
                            <a:noFill/>
                          </a:ln>
                          <a:solidFill>
                            <a:srgbClr val="000000"/>
                          </a:solidFill>
                          <a:effectLst/>
                          <a:latin typeface="Arial" charset="0"/>
                          <a:ea typeface="MS Gothic" pitchFamily="49" charset="-128"/>
                        </a:rPr>
                        <a:t>485</a:t>
                      </a:r>
                    </a:p>
                  </a:txBody>
                  <a:tcPr marT="104328" anchor="ctr"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solidFill>
                      <a:srgbClr val="FFFFFF"/>
                    </a:solidFill>
                  </a:tcPr>
                </a:tc>
              </a:tr>
              <a:tr h="323850">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54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800" b="0" i="0" u="none" strike="noStrike" cap="none" normalizeH="0" baseline="0" smtClean="0">
                          <a:ln>
                            <a:noFill/>
                          </a:ln>
                          <a:solidFill>
                            <a:srgbClr val="000000"/>
                          </a:solidFill>
                          <a:effectLst/>
                          <a:latin typeface="Arial" charset="0"/>
                          <a:ea typeface="MS Gothic" pitchFamily="49" charset="-128"/>
                        </a:rPr>
                        <a:t>2006</a:t>
                      </a:r>
                    </a:p>
                  </a:txBody>
                  <a:tcPr marT="104328" anchor="ctr"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54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800" b="0" i="0" u="none" strike="noStrike" cap="none" normalizeH="0" baseline="0" smtClean="0">
                          <a:ln>
                            <a:noFill/>
                          </a:ln>
                          <a:solidFill>
                            <a:srgbClr val="000000"/>
                          </a:solidFill>
                          <a:effectLst/>
                          <a:latin typeface="Arial" charset="0"/>
                          <a:ea typeface="MS Gothic" pitchFamily="49" charset="-128"/>
                        </a:rPr>
                        <a:t>34735</a:t>
                      </a:r>
                    </a:p>
                  </a:txBody>
                  <a:tcPr marT="104328" anchor="ctr"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54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800" b="0" i="0" u="none" strike="noStrike" cap="none" normalizeH="0" baseline="0" smtClean="0">
                          <a:ln>
                            <a:noFill/>
                          </a:ln>
                          <a:solidFill>
                            <a:srgbClr val="000000"/>
                          </a:solidFill>
                          <a:effectLst/>
                          <a:latin typeface="Arial" charset="0"/>
                          <a:ea typeface="MS Gothic" pitchFamily="49" charset="-128"/>
                        </a:rPr>
                        <a:t>920</a:t>
                      </a:r>
                    </a:p>
                  </a:txBody>
                  <a:tcPr marT="104328" anchor="ctr"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17439" name="Text Box 58"/>
          <p:cNvSpPr txBox="1">
            <a:spLocks noChangeArrowheads="1"/>
          </p:cNvSpPr>
          <p:nvPr/>
        </p:nvSpPr>
        <p:spPr bwMode="auto">
          <a:xfrm>
            <a:off x="179388" y="179388"/>
            <a:ext cx="8964612"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9pPr>
          </a:lstStyle>
          <a:p>
            <a:pPr algn="ctr" eaLnBrk="1" hangingPunct="1">
              <a:spcBef>
                <a:spcPct val="0"/>
              </a:spcBef>
            </a:pPr>
            <a:r>
              <a:rPr lang="cs-CZ" altLang="cs-CZ" sz="2800" b="1">
                <a:solidFill>
                  <a:srgbClr val="333366"/>
                </a:solidFill>
                <a:latin typeface="Arial" charset="0"/>
              </a:rPr>
              <a:t>GDP per capita (in current USD)</a:t>
            </a:r>
          </a:p>
          <a:p>
            <a:pPr algn="ctr" eaLnBrk="1" hangingPunct="1">
              <a:spcBef>
                <a:spcPct val="0"/>
              </a:spcBef>
            </a:pPr>
            <a:r>
              <a:rPr lang="cs-CZ" altLang="cs-CZ" sz="2000">
                <a:solidFill>
                  <a:srgbClr val="333366"/>
                </a:solidFill>
                <a:latin typeface="Arial" charset="0"/>
              </a:rPr>
              <a:t>OECD versus countries of South of Sahara</a:t>
            </a:r>
          </a:p>
        </p:txBody>
      </p:sp>
      <p:sp>
        <p:nvSpPr>
          <p:cNvPr id="17440" name="Line 59"/>
          <p:cNvSpPr>
            <a:spLocks noChangeShapeType="1"/>
          </p:cNvSpPr>
          <p:nvPr/>
        </p:nvSpPr>
        <p:spPr bwMode="auto">
          <a:xfrm>
            <a:off x="71438" y="1079500"/>
            <a:ext cx="8999537" cy="1588"/>
          </a:xfrm>
          <a:prstGeom prst="line">
            <a:avLst/>
          </a:prstGeom>
          <a:noFill/>
          <a:ln w="72000">
            <a:solidFill>
              <a:srgbClr val="CCCCFF"/>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7441" name="AutoShape 60"/>
          <p:cNvSpPr>
            <a:spLocks noChangeArrowheads="1"/>
          </p:cNvSpPr>
          <p:nvPr/>
        </p:nvSpPr>
        <p:spPr bwMode="auto">
          <a:xfrm>
            <a:off x="0" y="0"/>
            <a:ext cx="179388" cy="6858000"/>
          </a:xfrm>
          <a:prstGeom prst="roundRect">
            <a:avLst>
              <a:gd name="adj" fmla="val 889"/>
            </a:avLst>
          </a:prstGeom>
          <a:solidFill>
            <a:srgbClr val="333366"/>
          </a:solidFill>
          <a:ln w="9360">
            <a:solidFill>
              <a:srgbClr val="333366"/>
            </a:solidFill>
            <a:round/>
            <a:headEnd/>
            <a:tailEnd/>
          </a:ln>
        </p:spPr>
        <p:txBody>
          <a:bodyPr wrap="none" anchor="ctr"/>
          <a:lstStyle/>
          <a:p>
            <a:endParaRPr lang="cs-CZ" altLang="cs-CZ"/>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755650" y="1700213"/>
            <a:ext cx="8137525"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cs-CZ" altLang="cs-CZ" sz="2800" b="1">
                <a:solidFill>
                  <a:schemeClr val="tx1"/>
                </a:solidFill>
              </a:rPr>
              <a:t>My lecture at opening the new direction, nuclear engineering, </a:t>
            </a:r>
          </a:p>
          <a:p>
            <a:r>
              <a:rPr lang="cs-CZ" altLang="cs-CZ" sz="2800" b="1">
                <a:solidFill>
                  <a:schemeClr val="tx1"/>
                </a:solidFill>
              </a:rPr>
              <a:t> at the </a:t>
            </a:r>
          </a:p>
          <a:p>
            <a:r>
              <a:rPr lang="cs-CZ" altLang="cs-CZ" sz="2800" b="1">
                <a:solidFill>
                  <a:schemeClr val="tx1"/>
                </a:solidFill>
              </a:rPr>
              <a:t>West Bohemian Technical University, </a:t>
            </a:r>
          </a:p>
          <a:p>
            <a:r>
              <a:rPr lang="cs-CZ" altLang="cs-CZ" sz="2800" b="1">
                <a:solidFill>
                  <a:schemeClr val="tx1"/>
                </a:solidFill>
              </a:rPr>
              <a:t>Pilsen, Czech Republic</a:t>
            </a:r>
          </a:p>
          <a:p>
            <a:r>
              <a:rPr lang="cs-CZ" altLang="cs-CZ" sz="2800" b="1">
                <a:solidFill>
                  <a:schemeClr val="tx1"/>
                </a:solidFill>
              </a:rPr>
              <a:t>September 2010</a:t>
            </a:r>
          </a:p>
          <a:p>
            <a:endParaRPr lang="cs-CZ" altLang="cs-CZ" sz="2800" b="1">
              <a:solidFill>
                <a:schemeClr val="tx1"/>
              </a:solidFill>
            </a:endParaRPr>
          </a:p>
          <a:p>
            <a:endParaRPr lang="cs-CZ" altLang="cs-CZ" sz="2800" b="1">
              <a:solidFill>
                <a:schemeClr val="tx1"/>
              </a:solidFill>
            </a:endParaRPr>
          </a:p>
          <a:p>
            <a:endParaRPr lang="cs-CZ" altLang="cs-CZ" b="1">
              <a:solidFill>
                <a:schemeClr val="tx1"/>
              </a:solidFill>
            </a:endParaRPr>
          </a:p>
          <a:p>
            <a:endParaRPr lang="cs-CZ" altLang="cs-CZ" b="1">
              <a:solidFill>
                <a:schemeClr val="tx1"/>
              </a:solidFill>
            </a:endParaRPr>
          </a:p>
          <a:p>
            <a:endParaRPr lang="cs-CZ" altLang="cs-CZ" b="1">
              <a:solidFill>
                <a:schemeClr val="tx1"/>
              </a:solidFill>
            </a:endParaRPr>
          </a:p>
          <a:p>
            <a:endParaRPr lang="cs-CZ" altLang="cs-CZ" b="1">
              <a:solidFill>
                <a:schemeClr val="tx1"/>
              </a:solidFill>
            </a:endParaRPr>
          </a:p>
          <a:p>
            <a:r>
              <a:rPr lang="cs-CZ" altLang="cs-CZ" b="1">
                <a:solidFill>
                  <a:schemeClr val="tx1"/>
                </a:solidFill>
              </a:rPr>
              <a:t>( The speech will be distributed in Czech and English)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179388" y="539750"/>
            <a:ext cx="89646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9pPr>
          </a:lstStyle>
          <a:p>
            <a:pPr algn="ctr" eaLnBrk="1" hangingPunct="1">
              <a:spcBef>
                <a:spcPct val="0"/>
              </a:spcBef>
            </a:pPr>
            <a:r>
              <a:rPr lang="cs-CZ" altLang="cs-CZ" sz="2800" b="1">
                <a:solidFill>
                  <a:srgbClr val="333366"/>
                </a:solidFill>
                <a:latin typeface="Arial" charset="0"/>
              </a:rPr>
              <a:t>THE TEN ENERGY COMMANDMENTS</a:t>
            </a:r>
          </a:p>
        </p:txBody>
      </p:sp>
      <p:sp>
        <p:nvSpPr>
          <p:cNvPr id="2" name="Text Box 2"/>
          <p:cNvSpPr txBox="1">
            <a:spLocks noChangeArrowheads="1"/>
          </p:cNvSpPr>
          <p:nvPr/>
        </p:nvSpPr>
        <p:spPr bwMode="auto">
          <a:xfrm>
            <a:off x="179388" y="2879725"/>
            <a:ext cx="7920037" cy="822325"/>
          </a:xfrm>
          <a:prstGeom prst="rect">
            <a:avLst/>
          </a:prstGeom>
          <a:solidFill>
            <a:srgbClr val="CCCCFF"/>
          </a:solidFill>
          <a:ln w="9525">
            <a:noFill/>
            <a:round/>
            <a:headEnd/>
            <a:tailEnd/>
          </a:ln>
          <a:effec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pitchFamily="49"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pitchFamily="49"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pitchFamily="49" charset="-128"/>
              </a:defRPr>
            </a:lvl5pPr>
            <a:lvl6pPr marL="25146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pitchFamily="49" charset="-128"/>
              </a:defRPr>
            </a:lvl6pPr>
            <a:lvl7pPr marL="29718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pitchFamily="49" charset="-128"/>
              </a:defRPr>
            </a:lvl7pPr>
            <a:lvl8pPr marL="34290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pitchFamily="49" charset="-128"/>
              </a:defRPr>
            </a:lvl8pPr>
            <a:lvl9pPr marL="38862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pitchFamily="49" charset="-128"/>
              </a:defRPr>
            </a:lvl9pPr>
          </a:lstStyle>
          <a:p>
            <a:pPr algn="l" eaLnBrk="1" hangingPunct="1">
              <a:defRPr/>
            </a:pPr>
            <a:r>
              <a:rPr lang="en-US" altLang="cs-CZ" sz="2400" smtClean="0">
                <a:solidFill>
                  <a:srgbClr val="333366"/>
                </a:solidFill>
                <a:effectLst>
                  <a:outerShdw blurRad="38100" dist="38100" dir="2700000" algn="tl">
                    <a:srgbClr val="000000"/>
                  </a:outerShdw>
                </a:effectLst>
                <a:latin typeface="Verdana" pitchFamily="34" charset="0"/>
              </a:rPr>
              <a:t>5. Energy is even related to such abstract terms as “freedom“ or “independence“.</a:t>
            </a:r>
          </a:p>
        </p:txBody>
      </p:sp>
      <p:sp>
        <p:nvSpPr>
          <p:cNvPr id="18436" name="Line 3"/>
          <p:cNvSpPr>
            <a:spLocks noChangeShapeType="1"/>
          </p:cNvSpPr>
          <p:nvPr/>
        </p:nvSpPr>
        <p:spPr bwMode="auto">
          <a:xfrm>
            <a:off x="71438" y="1079500"/>
            <a:ext cx="8999537" cy="1588"/>
          </a:xfrm>
          <a:prstGeom prst="line">
            <a:avLst/>
          </a:prstGeom>
          <a:noFill/>
          <a:ln w="72000">
            <a:solidFill>
              <a:srgbClr val="CCCCFF"/>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437" name="Line 4"/>
          <p:cNvSpPr>
            <a:spLocks noChangeShapeType="1"/>
          </p:cNvSpPr>
          <p:nvPr/>
        </p:nvSpPr>
        <p:spPr bwMode="auto">
          <a:xfrm>
            <a:off x="0" y="3716338"/>
            <a:ext cx="8101013" cy="0"/>
          </a:xfrm>
          <a:prstGeom prst="line">
            <a:avLst/>
          </a:prstGeom>
          <a:noFill/>
          <a:ln w="72000">
            <a:solidFill>
              <a:srgbClr val="FF950E"/>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8438" name="AutoShape 5"/>
          <p:cNvSpPr>
            <a:spLocks noChangeArrowheads="1"/>
          </p:cNvSpPr>
          <p:nvPr/>
        </p:nvSpPr>
        <p:spPr bwMode="auto">
          <a:xfrm>
            <a:off x="9525" y="0"/>
            <a:ext cx="179388" cy="6858000"/>
          </a:xfrm>
          <a:prstGeom prst="roundRect">
            <a:avLst>
              <a:gd name="adj" fmla="val 889"/>
            </a:avLst>
          </a:prstGeom>
          <a:solidFill>
            <a:srgbClr val="333366"/>
          </a:solidFill>
          <a:ln w="9360">
            <a:solidFill>
              <a:srgbClr val="333366"/>
            </a:solidFill>
            <a:round/>
            <a:headEnd/>
            <a:tailEnd/>
          </a:ln>
        </p:spPr>
        <p:txBody>
          <a:bodyPr wrap="none" anchor="ctr"/>
          <a:lstStyle/>
          <a:p>
            <a:endParaRPr lang="cs-CZ" altLang="cs-CZ"/>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179388" y="539750"/>
            <a:ext cx="89646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9pPr>
          </a:lstStyle>
          <a:p>
            <a:pPr algn="ctr" eaLnBrk="1" hangingPunct="1">
              <a:spcBef>
                <a:spcPct val="0"/>
              </a:spcBef>
            </a:pPr>
            <a:r>
              <a:rPr lang="cs-CZ" altLang="cs-CZ" sz="2800" b="1">
                <a:solidFill>
                  <a:srgbClr val="333366"/>
                </a:solidFill>
                <a:latin typeface="Arial" charset="0"/>
              </a:rPr>
              <a:t>THE TEN ENERGY COMMANDMENTS</a:t>
            </a:r>
          </a:p>
        </p:txBody>
      </p:sp>
      <p:sp>
        <p:nvSpPr>
          <p:cNvPr id="19459" name="Line 2"/>
          <p:cNvSpPr>
            <a:spLocks noChangeShapeType="1"/>
          </p:cNvSpPr>
          <p:nvPr/>
        </p:nvSpPr>
        <p:spPr bwMode="auto">
          <a:xfrm>
            <a:off x="71438" y="1079500"/>
            <a:ext cx="8999537" cy="1588"/>
          </a:xfrm>
          <a:prstGeom prst="line">
            <a:avLst/>
          </a:prstGeom>
          <a:noFill/>
          <a:ln w="72000">
            <a:solidFill>
              <a:srgbClr val="CCCCFF"/>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19460" name="AutoShape 3"/>
          <p:cNvSpPr>
            <a:spLocks noChangeArrowheads="1"/>
          </p:cNvSpPr>
          <p:nvPr/>
        </p:nvSpPr>
        <p:spPr bwMode="auto">
          <a:xfrm>
            <a:off x="9525" y="0"/>
            <a:ext cx="179388" cy="6858000"/>
          </a:xfrm>
          <a:prstGeom prst="roundRect">
            <a:avLst>
              <a:gd name="adj" fmla="val 889"/>
            </a:avLst>
          </a:prstGeom>
          <a:solidFill>
            <a:srgbClr val="333366"/>
          </a:solidFill>
          <a:ln w="9360">
            <a:solidFill>
              <a:srgbClr val="333366"/>
            </a:solidFill>
            <a:round/>
            <a:headEnd/>
            <a:tailEnd/>
          </a:ln>
        </p:spPr>
        <p:txBody>
          <a:bodyPr wrap="none" anchor="ctr"/>
          <a:lstStyle/>
          <a:p>
            <a:endParaRPr lang="cs-CZ" altLang="cs-CZ"/>
          </a:p>
        </p:txBody>
      </p:sp>
      <p:sp>
        <p:nvSpPr>
          <p:cNvPr id="2" name="Rectangle 4"/>
          <p:cNvSpPr>
            <a:spLocks noGrp="1" noChangeArrowheads="1"/>
          </p:cNvSpPr>
          <p:nvPr>
            <p:ph type="subTitle"/>
          </p:nvPr>
        </p:nvSpPr>
        <p:spPr>
          <a:xfrm>
            <a:off x="539750" y="1619250"/>
            <a:ext cx="8220075" cy="4427538"/>
          </a:xfrm>
        </p:spPr>
        <p:txBody>
          <a:bodyPr lIns="0" tIns="0" rIns="0" bIns="0"/>
          <a:lstStyle/>
          <a:p>
            <a:pPr algn="l">
              <a:spcBef>
                <a:spcPts val="8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3200" smtClean="0"/>
              <a:t>In physics time and energy are always closely connected.</a:t>
            </a:r>
          </a:p>
          <a:p>
            <a:pPr>
              <a:spcBef>
                <a:spcPts val="8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cs-CZ" altLang="cs-CZ" sz="3200" smtClean="0"/>
          </a:p>
          <a:p>
            <a:pPr algn="l">
              <a:spcBef>
                <a:spcPts val="8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3200" smtClean="0"/>
              <a:t>Uncertainty relation in quantum physics even suggests a certain link between energy and time:</a:t>
            </a:r>
          </a:p>
          <a:p>
            <a:pPr>
              <a:spcBef>
                <a:spcPts val="8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3200" smtClean="0"/>
              <a:t>ΔE x Δt </a:t>
            </a:r>
            <a:r>
              <a:rPr lang="cs-CZ" altLang="cs-CZ" sz="2000" smtClean="0"/>
              <a:t>~</a:t>
            </a:r>
            <a:r>
              <a:rPr lang="cs-CZ" altLang="cs-CZ" sz="3200" smtClean="0"/>
              <a:t> h</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539750" y="1079500"/>
            <a:ext cx="8459788" cy="564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9pPr>
          </a:lstStyle>
          <a:p>
            <a:pPr algn="ctr" eaLnBrk="1" hangingPunct="1">
              <a:spcBef>
                <a:spcPct val="0"/>
              </a:spcBef>
            </a:pPr>
            <a:r>
              <a:rPr lang="en-US" altLang="cs-CZ" sz="2800" b="1">
                <a:solidFill>
                  <a:srgbClr val="333366"/>
                </a:solidFill>
              </a:rPr>
              <a:t>The more energy you have at your disposal, the more and the faster you can perform different</a:t>
            </a:r>
            <a:r>
              <a:rPr lang="cs-CZ" altLang="cs-CZ" sz="2800" b="1">
                <a:solidFill>
                  <a:srgbClr val="333366"/>
                </a:solidFill>
              </a:rPr>
              <a:t> </a:t>
            </a:r>
            <a:r>
              <a:rPr lang="en-US" altLang="cs-CZ" sz="2800" b="1">
                <a:solidFill>
                  <a:srgbClr val="333366"/>
                </a:solidFill>
              </a:rPr>
              <a:t>activities</a:t>
            </a:r>
            <a:r>
              <a:rPr lang="cs-CZ" altLang="cs-CZ" sz="2800" b="1">
                <a:solidFill>
                  <a:srgbClr val="333366"/>
                </a:solidFill>
              </a:rPr>
              <a:t>.</a:t>
            </a:r>
          </a:p>
          <a:p>
            <a:pPr algn="ctr" eaLnBrk="1" hangingPunct="1">
              <a:spcBef>
                <a:spcPct val="0"/>
              </a:spcBef>
            </a:pPr>
            <a:endParaRPr lang="cs-CZ" altLang="cs-CZ" sz="2800"/>
          </a:p>
          <a:p>
            <a:pPr eaLnBrk="1" hangingPunct="1">
              <a:spcBef>
                <a:spcPct val="0"/>
              </a:spcBef>
            </a:pPr>
            <a:r>
              <a:rPr lang="en-US" altLang="cs-CZ" sz="2800"/>
              <a:t>Possessing only one „horse power“ a trip from </a:t>
            </a:r>
          </a:p>
          <a:p>
            <a:pPr eaLnBrk="1" hangingPunct="1">
              <a:spcBef>
                <a:spcPct val="0"/>
              </a:spcBef>
            </a:pPr>
            <a:r>
              <a:rPr lang="en-US" altLang="cs-CZ" sz="2800"/>
              <a:t>Paris to Stockholm took a week or two. Using a modern jet  (and using tens of thousands of horse-powers) you cover the same distance by two hours.</a:t>
            </a:r>
          </a:p>
          <a:p>
            <a:pPr eaLnBrk="1" hangingPunct="1">
              <a:spcBef>
                <a:spcPct val="0"/>
              </a:spcBef>
            </a:pPr>
            <a:endParaRPr lang="en-US" altLang="cs-CZ" sz="2800"/>
          </a:p>
          <a:p>
            <a:pPr eaLnBrk="1" hangingPunct="1">
              <a:spcBef>
                <a:spcPct val="0"/>
              </a:spcBef>
            </a:pPr>
            <a:r>
              <a:rPr lang="en-US" altLang="cs-CZ" sz="2800"/>
              <a:t>Cultivating one acre by hands would take several days. By using a horse you can do it in several hours. A tractor (hundreds of horse powers) will shorten the necessary time to a fraction of a hour!</a:t>
            </a:r>
          </a:p>
          <a:p>
            <a:pPr eaLnBrk="1" hangingPunct="1">
              <a:spcBef>
                <a:spcPct val="0"/>
              </a:spcBef>
            </a:pPr>
            <a:endParaRPr lang="en-US" altLang="cs-CZ" sz="2800"/>
          </a:p>
        </p:txBody>
      </p:sp>
      <p:sp>
        <p:nvSpPr>
          <p:cNvPr id="20483" name="Line 2"/>
          <p:cNvSpPr>
            <a:spLocks noChangeShapeType="1"/>
          </p:cNvSpPr>
          <p:nvPr/>
        </p:nvSpPr>
        <p:spPr bwMode="auto">
          <a:xfrm>
            <a:off x="73025" y="1079500"/>
            <a:ext cx="8999538" cy="1588"/>
          </a:xfrm>
          <a:prstGeom prst="line">
            <a:avLst/>
          </a:prstGeom>
          <a:noFill/>
          <a:ln w="72000">
            <a:solidFill>
              <a:srgbClr val="CCCCFF"/>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0484" name="AutoShape 3"/>
          <p:cNvSpPr>
            <a:spLocks noChangeArrowheads="1"/>
          </p:cNvSpPr>
          <p:nvPr/>
        </p:nvSpPr>
        <p:spPr bwMode="auto">
          <a:xfrm>
            <a:off x="9525" y="0"/>
            <a:ext cx="179388" cy="6858000"/>
          </a:xfrm>
          <a:prstGeom prst="roundRect">
            <a:avLst>
              <a:gd name="adj" fmla="val 889"/>
            </a:avLst>
          </a:prstGeom>
          <a:solidFill>
            <a:srgbClr val="333366"/>
          </a:solidFill>
          <a:ln w="9360">
            <a:solidFill>
              <a:srgbClr val="333366"/>
            </a:solidFill>
            <a:round/>
            <a:headEnd/>
            <a:tailEnd/>
          </a:ln>
        </p:spPr>
        <p:txBody>
          <a:bodyPr wrap="none" anchor="ctr"/>
          <a:lstStyle/>
          <a:p>
            <a:endParaRPr lang="cs-CZ" altLang="cs-CZ"/>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179388" y="539750"/>
            <a:ext cx="89646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9pPr>
          </a:lstStyle>
          <a:p>
            <a:pPr algn="ctr" eaLnBrk="1" hangingPunct="1">
              <a:spcBef>
                <a:spcPct val="0"/>
              </a:spcBef>
            </a:pPr>
            <a:r>
              <a:rPr lang="cs-CZ" altLang="cs-CZ" sz="2800" b="1">
                <a:solidFill>
                  <a:srgbClr val="333366"/>
                </a:solidFill>
                <a:latin typeface="Arial" charset="0"/>
              </a:rPr>
              <a:t>THE TEN ENERGY COMMANDMENTS</a:t>
            </a:r>
          </a:p>
        </p:txBody>
      </p:sp>
      <p:sp>
        <p:nvSpPr>
          <p:cNvPr id="2" name="Text Box 2"/>
          <p:cNvSpPr txBox="1">
            <a:spLocks noChangeArrowheads="1"/>
          </p:cNvSpPr>
          <p:nvPr/>
        </p:nvSpPr>
        <p:spPr bwMode="auto">
          <a:xfrm>
            <a:off x="179388" y="2879725"/>
            <a:ext cx="7920037" cy="1190625"/>
          </a:xfrm>
          <a:prstGeom prst="rect">
            <a:avLst/>
          </a:prstGeom>
          <a:solidFill>
            <a:srgbClr val="CCCCFF"/>
          </a:solidFill>
          <a:ln w="9525">
            <a:noFill/>
            <a:round/>
            <a:headEnd/>
            <a:tailEnd/>
          </a:ln>
          <a:effectLst/>
        </p:spPr>
        <p:txBody>
          <a:bodyPr lIns="90000" tIns="46800" rIns="90000" bIns="46800">
            <a:spAutoFit/>
          </a:bodyPr>
          <a:lstStyle/>
          <a:p>
            <a:pPr algn="l">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a:solidFill>
                  <a:srgbClr val="333366"/>
                </a:solidFill>
                <a:effectLst>
                  <a:outerShdw blurRad="38100" dist="38100" dir="2700000" algn="tl">
                    <a:srgbClr val="000000"/>
                  </a:outerShdw>
                </a:effectLst>
                <a:latin typeface="Verdana" pitchFamily="32" charset="0"/>
                <a:ea typeface="+mn-ea"/>
              </a:rPr>
              <a:t>5. Until now we have not succeeded the population explosion: the population of our planet increases monthly by 250 000 people.</a:t>
            </a:r>
          </a:p>
        </p:txBody>
      </p:sp>
      <p:sp>
        <p:nvSpPr>
          <p:cNvPr id="22532" name="Line 3"/>
          <p:cNvSpPr>
            <a:spLocks noChangeShapeType="1"/>
          </p:cNvSpPr>
          <p:nvPr/>
        </p:nvSpPr>
        <p:spPr bwMode="auto">
          <a:xfrm>
            <a:off x="71438" y="1079500"/>
            <a:ext cx="8999537" cy="1588"/>
          </a:xfrm>
          <a:prstGeom prst="line">
            <a:avLst/>
          </a:prstGeom>
          <a:noFill/>
          <a:ln w="72000">
            <a:solidFill>
              <a:srgbClr val="CCCCFF"/>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533" name="Line 4"/>
          <p:cNvSpPr>
            <a:spLocks noChangeShapeType="1"/>
          </p:cNvSpPr>
          <p:nvPr/>
        </p:nvSpPr>
        <p:spPr bwMode="auto">
          <a:xfrm>
            <a:off x="0" y="4076700"/>
            <a:ext cx="7920038" cy="1588"/>
          </a:xfrm>
          <a:prstGeom prst="line">
            <a:avLst/>
          </a:prstGeom>
          <a:noFill/>
          <a:ln w="72000">
            <a:solidFill>
              <a:srgbClr val="FF950E"/>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2534" name="AutoShape 5"/>
          <p:cNvSpPr>
            <a:spLocks noChangeArrowheads="1"/>
          </p:cNvSpPr>
          <p:nvPr/>
        </p:nvSpPr>
        <p:spPr bwMode="auto">
          <a:xfrm>
            <a:off x="9525" y="0"/>
            <a:ext cx="179388" cy="6858000"/>
          </a:xfrm>
          <a:prstGeom prst="roundRect">
            <a:avLst>
              <a:gd name="adj" fmla="val 889"/>
            </a:avLst>
          </a:prstGeom>
          <a:solidFill>
            <a:srgbClr val="333366"/>
          </a:solidFill>
          <a:ln w="9360">
            <a:solidFill>
              <a:srgbClr val="333366"/>
            </a:solidFill>
            <a:round/>
            <a:headEnd/>
            <a:tailEnd/>
          </a:ln>
        </p:spPr>
        <p:txBody>
          <a:bodyPr wrap="none" anchor="ctr"/>
          <a:lstStyle/>
          <a:p>
            <a:endParaRPr lang="cs-CZ" altLang="cs-CZ"/>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1"/>
          <p:cNvSpPr txBox="1">
            <a:spLocks noChangeArrowheads="1"/>
          </p:cNvSpPr>
          <p:nvPr/>
        </p:nvSpPr>
        <p:spPr bwMode="auto">
          <a:xfrm>
            <a:off x="1219200" y="1800225"/>
            <a:ext cx="7061200" cy="618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9pPr>
          </a:lstStyle>
          <a:p>
            <a:pPr eaLnBrk="1">
              <a:spcBef>
                <a:spcPct val="0"/>
              </a:spcBef>
            </a:pPr>
            <a:r>
              <a:rPr lang="en-US" altLang="cs-CZ" sz="3600" b="1">
                <a:ea typeface="Arial Unicode MS" pitchFamily="34" charset="-128"/>
                <a:cs typeface="Arial Unicode MS" pitchFamily="34" charset="-128"/>
              </a:rPr>
              <a:t>World </a:t>
            </a:r>
            <a:r>
              <a:rPr lang="cs-CZ" altLang="cs-CZ" sz="3600" b="1">
                <a:ea typeface="Arial Unicode MS" pitchFamily="34" charset="-128"/>
                <a:cs typeface="Arial Unicode MS" pitchFamily="34" charset="-128"/>
              </a:rPr>
              <a:t>population</a:t>
            </a:r>
          </a:p>
          <a:p>
            <a:pPr eaLnBrk="1">
              <a:spcBef>
                <a:spcPct val="0"/>
              </a:spcBef>
            </a:pPr>
            <a:r>
              <a:rPr lang="en-US" altLang="cs-CZ" sz="3600" b="1">
                <a:ea typeface="Arial Unicode MS" pitchFamily="34" charset="-128"/>
                <a:cs typeface="Arial Unicode MS" pitchFamily="34" charset="-128"/>
              </a:rPr>
              <a:t>6 </a:t>
            </a:r>
            <a:r>
              <a:rPr lang="cs-CZ" altLang="cs-CZ" sz="3600" b="1">
                <a:ea typeface="Arial Unicode MS" pitchFamily="34" charset="-128"/>
                <a:cs typeface="Arial Unicode MS" pitchFamily="34" charset="-128"/>
              </a:rPr>
              <a:t>930 750 845</a:t>
            </a:r>
            <a:r>
              <a:rPr lang="cs-CZ" altLang="cs-CZ" sz="2400">
                <a:ea typeface="Arial Unicode MS" pitchFamily="34" charset="-128"/>
                <a:cs typeface="Arial Unicode MS" pitchFamily="34" charset="-128"/>
              </a:rPr>
              <a:t>  5 Dec 2011 22:30 GMT</a:t>
            </a:r>
            <a:r>
              <a:rPr lang="en-US" altLang="cs-CZ" sz="3600" b="1">
                <a:ea typeface="Arial Unicode MS" pitchFamily="34" charset="-128"/>
                <a:cs typeface="Arial Unicode MS" pitchFamily="34" charset="-128"/>
              </a:rPr>
              <a:t/>
            </a:r>
            <a:br>
              <a:rPr lang="en-US" altLang="cs-CZ" sz="3600" b="1">
                <a:ea typeface="Arial Unicode MS" pitchFamily="34" charset="-128"/>
                <a:cs typeface="Arial Unicode MS" pitchFamily="34" charset="-128"/>
              </a:rPr>
            </a:br>
            <a:r>
              <a:rPr lang="cs-CZ" altLang="cs-CZ" sz="3600" b="1" u="sng">
                <a:ea typeface="Arial Unicode MS" pitchFamily="34" charset="-128"/>
                <a:cs typeface="Arial Unicode MS" pitchFamily="34" charset="-128"/>
              </a:rPr>
              <a:t>6 859 705 191  </a:t>
            </a:r>
            <a:r>
              <a:rPr lang="cs-CZ" altLang="cs-CZ" sz="2400" u="sng">
                <a:ea typeface="Arial Unicode MS" pitchFamily="34" charset="-128"/>
                <a:cs typeface="Arial Unicode MS" pitchFamily="34" charset="-128"/>
              </a:rPr>
              <a:t>5 Dec 2010 22:30 GMT</a:t>
            </a:r>
            <a:r>
              <a:rPr lang="en-US" altLang="cs-CZ" sz="2400" u="sng">
                <a:ea typeface="Arial Unicode MS" pitchFamily="34" charset="-128"/>
                <a:cs typeface="Arial Unicode MS" pitchFamily="34" charset="-128"/>
              </a:rPr>
              <a:t> </a:t>
            </a:r>
            <a:endParaRPr lang="cs-CZ" altLang="cs-CZ" sz="2400" u="sng">
              <a:ea typeface="Arial Unicode MS" pitchFamily="34" charset="-128"/>
              <a:cs typeface="Arial Unicode MS" pitchFamily="34" charset="-128"/>
            </a:endParaRPr>
          </a:p>
          <a:p>
            <a:pPr eaLnBrk="1">
              <a:spcBef>
                <a:spcPct val="0"/>
              </a:spcBef>
            </a:pPr>
            <a:r>
              <a:rPr lang="cs-CZ" altLang="cs-CZ" sz="3600" b="1">
                <a:ea typeface="Arial Unicode MS" pitchFamily="34" charset="-128"/>
                <a:cs typeface="Arial Unicode MS" pitchFamily="34" charset="-128"/>
              </a:rPr>
              <a:t>71 045 654 netto increase per year</a:t>
            </a:r>
          </a:p>
          <a:p>
            <a:pPr eaLnBrk="1">
              <a:spcBef>
                <a:spcPct val="0"/>
              </a:spcBef>
            </a:pPr>
            <a:endParaRPr lang="cs-CZ" altLang="cs-CZ" sz="3600" b="1">
              <a:ea typeface="Arial Unicode MS" pitchFamily="34" charset="-128"/>
              <a:cs typeface="Arial Unicode MS" pitchFamily="34" charset="-128"/>
            </a:endParaRPr>
          </a:p>
          <a:p>
            <a:pPr eaLnBrk="1">
              <a:spcBef>
                <a:spcPct val="0"/>
              </a:spcBef>
            </a:pPr>
            <a:r>
              <a:rPr lang="cs-CZ" altLang="cs-CZ" sz="3600" b="1">
                <a:ea typeface="Arial Unicode MS" pitchFamily="34" charset="-128"/>
                <a:cs typeface="Arial Unicode MS" pitchFamily="34" charset="-128"/>
              </a:rPr>
              <a:t>Over 5 millions/month</a:t>
            </a:r>
          </a:p>
          <a:p>
            <a:pPr eaLnBrk="1">
              <a:spcBef>
                <a:spcPct val="0"/>
              </a:spcBef>
            </a:pPr>
            <a:r>
              <a:rPr lang="cs-CZ" altLang="cs-CZ" sz="3600" b="1">
                <a:ea typeface="Arial Unicode MS" pitchFamily="34" charset="-128"/>
                <a:cs typeface="Arial Unicode MS" pitchFamily="34" charset="-128"/>
              </a:rPr>
              <a:t>194.520</a:t>
            </a:r>
            <a:r>
              <a:rPr lang="en-US" altLang="cs-CZ" sz="3600" b="1">
                <a:ea typeface="Arial Unicode MS" pitchFamily="34" charset="-128"/>
                <a:cs typeface="Arial Unicode MS" pitchFamily="34" charset="-128"/>
              </a:rPr>
              <a:t> </a:t>
            </a:r>
            <a:r>
              <a:rPr lang="cs-CZ" altLang="cs-CZ" sz="3600" b="1">
                <a:ea typeface="Arial Unicode MS" pitchFamily="34" charset="-128"/>
                <a:cs typeface="Arial Unicode MS" pitchFamily="34" charset="-128"/>
              </a:rPr>
              <a:t> per day</a:t>
            </a:r>
            <a:endParaRPr lang="en-US" altLang="cs-CZ" sz="3600" b="1">
              <a:ea typeface="Arial Unicode MS" pitchFamily="34" charset="-128"/>
              <a:cs typeface="Arial Unicode MS" pitchFamily="34" charset="-128"/>
            </a:endParaRPr>
          </a:p>
          <a:p>
            <a:pPr algn="ctr" eaLnBrk="1" hangingPunct="1">
              <a:spcBef>
                <a:spcPct val="0"/>
              </a:spcBef>
            </a:pPr>
            <a:endParaRPr lang="en-US" altLang="cs-CZ" sz="3600" b="1">
              <a:solidFill>
                <a:srgbClr val="CCCCFF"/>
              </a:solidFill>
            </a:endParaRPr>
          </a:p>
          <a:p>
            <a:pPr algn="ctr" eaLnBrk="1" hangingPunct="1">
              <a:spcBef>
                <a:spcPct val="0"/>
              </a:spcBef>
            </a:pPr>
            <a:endParaRPr lang="en-US" altLang="cs-CZ" sz="3600" b="1">
              <a:solidFill>
                <a:srgbClr val="CCCCFF"/>
              </a:solidFill>
            </a:endParaRPr>
          </a:p>
          <a:p>
            <a:pPr eaLnBrk="1">
              <a:spcBef>
                <a:spcPct val="0"/>
              </a:spcBef>
            </a:pPr>
            <a:r>
              <a:rPr lang="en-US" altLang="cs-CZ" sz="3600" b="1">
                <a:ea typeface="Arial Unicode MS" pitchFamily="34" charset="-128"/>
                <a:cs typeface="Arial Unicode MS" pitchFamily="34" charset="-128"/>
              </a:rPr>
              <a:t/>
            </a:r>
            <a:br>
              <a:rPr lang="en-US" altLang="cs-CZ" sz="3600" b="1">
                <a:ea typeface="Arial Unicode MS" pitchFamily="34" charset="-128"/>
                <a:cs typeface="Arial Unicode MS" pitchFamily="34" charset="-128"/>
              </a:rPr>
            </a:br>
            <a:endParaRPr lang="en-US" altLang="cs-CZ" sz="3600" b="1">
              <a:ea typeface="Arial Unicode MS" pitchFamily="34" charset="-128"/>
              <a:cs typeface="Arial Unicode MS" pitchFamily="34" charset="-128"/>
            </a:endParaRPr>
          </a:p>
        </p:txBody>
      </p:sp>
      <p:sp>
        <p:nvSpPr>
          <p:cNvPr id="23555" name="Text Box 2"/>
          <p:cNvSpPr txBox="1">
            <a:spLocks noChangeArrowheads="1"/>
          </p:cNvSpPr>
          <p:nvPr/>
        </p:nvSpPr>
        <p:spPr bwMode="auto">
          <a:xfrm>
            <a:off x="179388" y="539750"/>
            <a:ext cx="89646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9pPr>
          </a:lstStyle>
          <a:p>
            <a:pPr algn="ctr" eaLnBrk="1" hangingPunct="1">
              <a:spcBef>
                <a:spcPct val="0"/>
              </a:spcBef>
            </a:pPr>
            <a:r>
              <a:rPr lang="cs-CZ" altLang="cs-CZ" sz="2800" b="1">
                <a:solidFill>
                  <a:srgbClr val="333366"/>
                </a:solidFill>
                <a:latin typeface="Arial" charset="0"/>
              </a:rPr>
              <a:t>Population Clock</a:t>
            </a:r>
          </a:p>
        </p:txBody>
      </p:sp>
      <p:sp>
        <p:nvSpPr>
          <p:cNvPr id="23556" name="Line 3"/>
          <p:cNvSpPr>
            <a:spLocks noChangeShapeType="1"/>
          </p:cNvSpPr>
          <p:nvPr/>
        </p:nvSpPr>
        <p:spPr bwMode="auto">
          <a:xfrm>
            <a:off x="73025" y="1079500"/>
            <a:ext cx="8999538" cy="1588"/>
          </a:xfrm>
          <a:prstGeom prst="line">
            <a:avLst/>
          </a:prstGeom>
          <a:noFill/>
          <a:ln w="72000">
            <a:solidFill>
              <a:srgbClr val="CCCCFF"/>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3557" name="AutoShape 4"/>
          <p:cNvSpPr>
            <a:spLocks noChangeArrowheads="1"/>
          </p:cNvSpPr>
          <p:nvPr/>
        </p:nvSpPr>
        <p:spPr bwMode="auto">
          <a:xfrm>
            <a:off x="9525" y="0"/>
            <a:ext cx="179388" cy="6858000"/>
          </a:xfrm>
          <a:prstGeom prst="roundRect">
            <a:avLst>
              <a:gd name="adj" fmla="val 889"/>
            </a:avLst>
          </a:prstGeom>
          <a:solidFill>
            <a:srgbClr val="333366"/>
          </a:solidFill>
          <a:ln w="9360">
            <a:solidFill>
              <a:srgbClr val="333366"/>
            </a:solidFill>
            <a:round/>
            <a:headEnd/>
            <a:tailEnd/>
          </a:ln>
        </p:spPr>
        <p:txBody>
          <a:bodyPr wrap="none" anchor="ctr"/>
          <a:lstStyle/>
          <a:p>
            <a:endParaRPr lang="cs-CZ" altLang="cs-CZ"/>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2"/>
          <p:cNvGraphicFramePr>
            <a:graphicFrameLocks noChangeAspect="1"/>
          </p:cNvGraphicFramePr>
          <p:nvPr/>
        </p:nvGraphicFramePr>
        <p:xfrm>
          <a:off x="-180975" y="0"/>
          <a:ext cx="9074150" cy="6435725"/>
        </p:xfrm>
        <a:graphic>
          <a:graphicData uri="http://schemas.openxmlformats.org/presentationml/2006/ole">
            <mc:AlternateContent xmlns:mc="http://schemas.openxmlformats.org/markup-compatibility/2006">
              <mc:Choice xmlns:v="urn:schemas-microsoft-com:vml" Requires="v">
                <p:oleObj spid="_x0000_s24582" name="Presentation" r:id="rId3" imgW="5385600" imgH="3663000" progId="HGW.Pres.4">
                  <p:embed/>
                </p:oleObj>
              </mc:Choice>
              <mc:Fallback>
                <p:oleObj name="Presentation" r:id="rId3" imgW="5385600" imgH="3663000" progId="HGW.Pres.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 y="0"/>
                        <a:ext cx="9074150" cy="643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
          <p:cNvSpPr txBox="1">
            <a:spLocks noChangeArrowheads="1"/>
          </p:cNvSpPr>
          <p:nvPr/>
        </p:nvSpPr>
        <p:spPr bwMode="auto">
          <a:xfrm>
            <a:off x="179388" y="539750"/>
            <a:ext cx="89646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9pPr>
          </a:lstStyle>
          <a:p>
            <a:pPr algn="ctr" eaLnBrk="1" hangingPunct="1">
              <a:spcBef>
                <a:spcPct val="0"/>
              </a:spcBef>
            </a:pPr>
            <a:r>
              <a:rPr lang="cs-CZ" altLang="cs-CZ" sz="2800" b="1">
                <a:solidFill>
                  <a:srgbClr val="333366"/>
                </a:solidFill>
                <a:latin typeface="Arial" charset="0"/>
              </a:rPr>
              <a:t>Energy consumption in different states and regions</a:t>
            </a:r>
          </a:p>
        </p:txBody>
      </p:sp>
      <p:sp>
        <p:nvSpPr>
          <p:cNvPr id="25603" name="Line 2"/>
          <p:cNvSpPr>
            <a:spLocks noChangeShapeType="1"/>
          </p:cNvSpPr>
          <p:nvPr/>
        </p:nvSpPr>
        <p:spPr bwMode="auto">
          <a:xfrm>
            <a:off x="73025" y="1079500"/>
            <a:ext cx="8999538" cy="1588"/>
          </a:xfrm>
          <a:prstGeom prst="line">
            <a:avLst/>
          </a:prstGeom>
          <a:noFill/>
          <a:ln w="72000">
            <a:solidFill>
              <a:srgbClr val="CCCCFF"/>
            </a:solidFill>
            <a:round/>
            <a:headEnd/>
            <a:tailEnd/>
          </a:ln>
          <a:extLst>
            <a:ext uri="{909E8E84-426E-40DD-AFC4-6F175D3DCCD1}">
              <a14:hiddenFill xmlns:a14="http://schemas.microsoft.com/office/drawing/2010/main">
                <a:noFill/>
              </a14:hiddenFill>
            </a:ext>
          </a:extLst>
        </p:spPr>
        <p:txBody>
          <a:bodyPr/>
          <a:lstStyle/>
          <a:p>
            <a:endParaRPr lang="cs-CZ"/>
          </a:p>
        </p:txBody>
      </p:sp>
      <p:graphicFrame>
        <p:nvGraphicFramePr>
          <p:cNvPr id="28714" name="Group 42"/>
          <p:cNvGraphicFramePr>
            <a:graphicFrameLocks noGrp="1"/>
          </p:cNvGraphicFramePr>
          <p:nvPr>
            <p:extLst>
              <p:ext uri="{D42A27DB-BD31-4B8C-83A1-F6EECF244321}">
                <p14:modId xmlns:p14="http://schemas.microsoft.com/office/powerpoint/2010/main" val="3241840652"/>
              </p:ext>
            </p:extLst>
          </p:nvPr>
        </p:nvGraphicFramePr>
        <p:xfrm>
          <a:off x="1316038" y="1633538"/>
          <a:ext cx="6654800" cy="4654551"/>
        </p:xfrm>
        <a:graphic>
          <a:graphicData uri="http://schemas.openxmlformats.org/drawingml/2006/table">
            <a:tbl>
              <a:tblPr/>
              <a:tblGrid>
                <a:gridCol w="3324225"/>
                <a:gridCol w="3330575"/>
              </a:tblGrid>
              <a:tr h="517141">
                <a:tc>
                  <a:txBody>
                    <a:bodyPr/>
                    <a:lstStyle/>
                    <a:p>
                      <a:pPr marL="0" marR="0" lvl="0" indent="0" algn="l" defTabSz="449263" rtl="0" eaLnBrk="1" fontAlgn="base" latinLnBrk="0" hangingPunct="1">
                        <a:lnSpc>
                          <a:spcPct val="76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b="1" i="0" u="none" strike="noStrike" cap="none" normalizeH="0" baseline="0" dirty="0" smtClean="0">
                          <a:ln>
                            <a:noFill/>
                          </a:ln>
                          <a:solidFill>
                            <a:srgbClr val="FFFF00"/>
                          </a:solidFill>
                          <a:effectLst/>
                          <a:latin typeface="Arial" charset="0"/>
                          <a:ea typeface="MS Gothic" charset="0"/>
                          <a:cs typeface="MS Gothic" charset="0"/>
                        </a:rPr>
                        <a:t>Country / Region</a:t>
                      </a:r>
                    </a:p>
                  </a:txBody>
                  <a:tcPr marT="54437" marB="45724" anchor="ctr"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solidFill>
                      <a:srgbClr val="666699"/>
                    </a:solidFill>
                  </a:tcPr>
                </a:tc>
                <a:tc>
                  <a:txBody>
                    <a:bodyPr/>
                    <a:lstStyle/>
                    <a:p>
                      <a:pPr marL="0" marR="0" lvl="0" indent="0" algn="just" defTabSz="449263" rtl="0" eaLnBrk="1" fontAlgn="base" latinLnBrk="0" hangingPunct="1">
                        <a:lnSpc>
                          <a:spcPct val="76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b="1" i="0" u="none" strike="noStrike" cap="none" normalizeH="0" baseline="0" dirty="0" err="1" smtClean="0">
                          <a:ln>
                            <a:noFill/>
                          </a:ln>
                          <a:solidFill>
                            <a:srgbClr val="FFFF00"/>
                          </a:solidFill>
                          <a:effectLst/>
                          <a:latin typeface="Arial" charset="0"/>
                          <a:ea typeface="MS Gothic" charset="0"/>
                          <a:cs typeface="MS Gothic" charset="0"/>
                        </a:rPr>
                        <a:t>Energy</a:t>
                      </a:r>
                      <a:r>
                        <a:rPr kumimoji="0" lang="cs-CZ" sz="1800" b="1" i="0" u="none" strike="noStrike" cap="none" normalizeH="0" baseline="0" dirty="0" smtClean="0">
                          <a:ln>
                            <a:noFill/>
                          </a:ln>
                          <a:solidFill>
                            <a:srgbClr val="FFFF00"/>
                          </a:solidFill>
                          <a:effectLst/>
                          <a:latin typeface="Arial" charset="0"/>
                          <a:ea typeface="MS Gothic" charset="0"/>
                          <a:cs typeface="MS Gothic" charset="0"/>
                        </a:rPr>
                        <a:t> </a:t>
                      </a:r>
                      <a:r>
                        <a:rPr kumimoji="0" lang="cs-CZ" sz="1800" b="1" i="0" u="none" strike="noStrike" cap="none" normalizeH="0" baseline="0" dirty="0" err="1" smtClean="0">
                          <a:ln>
                            <a:noFill/>
                          </a:ln>
                          <a:solidFill>
                            <a:srgbClr val="FFFF00"/>
                          </a:solidFill>
                          <a:effectLst/>
                          <a:latin typeface="Arial" charset="0"/>
                          <a:ea typeface="MS Gothic" charset="0"/>
                          <a:cs typeface="MS Gothic" charset="0"/>
                        </a:rPr>
                        <a:t>consumption</a:t>
                      </a:r>
                      <a:endParaRPr kumimoji="0" lang="cs-CZ" sz="1800" b="1" i="0" u="none" strike="noStrike" cap="none" normalizeH="0" baseline="0" dirty="0" smtClean="0">
                        <a:ln>
                          <a:noFill/>
                        </a:ln>
                        <a:solidFill>
                          <a:srgbClr val="FFFF00"/>
                        </a:solidFill>
                        <a:effectLst/>
                        <a:latin typeface="Arial" charset="0"/>
                        <a:ea typeface="MS Gothic" charset="0"/>
                        <a:cs typeface="MS Gothic" charset="0"/>
                      </a:endParaRPr>
                    </a:p>
                    <a:p>
                      <a:pPr marL="0" marR="0" lvl="0" indent="0" algn="just" defTabSz="449263" rtl="0" eaLnBrk="1" fontAlgn="base" latinLnBrk="0" hangingPunct="1">
                        <a:lnSpc>
                          <a:spcPct val="76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800" b="1" i="0" u="none" strike="noStrike" cap="none" normalizeH="0" baseline="0" dirty="0" smtClean="0">
                          <a:ln>
                            <a:noFill/>
                          </a:ln>
                          <a:solidFill>
                            <a:srgbClr val="FFFF00"/>
                          </a:solidFill>
                          <a:effectLst/>
                          <a:latin typeface="Arial" charset="0"/>
                          <a:ea typeface="MS Gothic" charset="0"/>
                          <a:cs typeface="MS Gothic" charset="0"/>
                        </a:rPr>
                        <a:t>(kg </a:t>
                      </a:r>
                      <a:r>
                        <a:rPr kumimoji="0" lang="cs-CZ" sz="1800" b="1" i="0" u="none" strike="noStrike" cap="none" normalizeH="0" baseline="0" dirty="0" err="1" smtClean="0">
                          <a:ln>
                            <a:noFill/>
                          </a:ln>
                          <a:solidFill>
                            <a:srgbClr val="FFFF00"/>
                          </a:solidFill>
                          <a:effectLst/>
                          <a:latin typeface="Arial" charset="0"/>
                          <a:ea typeface="MS Gothic" charset="0"/>
                          <a:cs typeface="MS Gothic" charset="0"/>
                        </a:rPr>
                        <a:t>of</a:t>
                      </a:r>
                      <a:r>
                        <a:rPr kumimoji="0" lang="cs-CZ" sz="1800" b="1" i="0" u="none" strike="noStrike" cap="none" normalizeH="0" baseline="0" dirty="0" smtClean="0">
                          <a:ln>
                            <a:noFill/>
                          </a:ln>
                          <a:solidFill>
                            <a:srgbClr val="FFFF00"/>
                          </a:solidFill>
                          <a:effectLst/>
                          <a:latin typeface="Arial" charset="0"/>
                          <a:ea typeface="MS Gothic" charset="0"/>
                          <a:cs typeface="MS Gothic" charset="0"/>
                        </a:rPr>
                        <a:t> </a:t>
                      </a:r>
                      <a:r>
                        <a:rPr kumimoji="0" lang="cs-CZ" sz="1800" b="1" i="0" u="none" strike="noStrike" cap="none" normalizeH="0" baseline="0" dirty="0" err="1" smtClean="0">
                          <a:ln>
                            <a:noFill/>
                          </a:ln>
                          <a:solidFill>
                            <a:srgbClr val="FFFF00"/>
                          </a:solidFill>
                          <a:effectLst/>
                          <a:latin typeface="Arial" charset="0"/>
                          <a:ea typeface="MS Gothic" charset="0"/>
                          <a:cs typeface="MS Gothic" charset="0"/>
                        </a:rPr>
                        <a:t>oil</a:t>
                      </a:r>
                      <a:r>
                        <a:rPr kumimoji="0" lang="cs-CZ" sz="1800" b="1" i="0" u="none" strike="noStrike" cap="none" normalizeH="0" baseline="0" dirty="0" smtClean="0">
                          <a:ln>
                            <a:noFill/>
                          </a:ln>
                          <a:solidFill>
                            <a:srgbClr val="FFFF00"/>
                          </a:solidFill>
                          <a:effectLst/>
                          <a:latin typeface="Arial" charset="0"/>
                          <a:ea typeface="MS Gothic" charset="0"/>
                          <a:cs typeface="MS Gothic" charset="0"/>
                        </a:rPr>
                        <a:t> </a:t>
                      </a:r>
                      <a:r>
                        <a:rPr kumimoji="0" lang="cs-CZ" sz="1800" b="1" i="0" u="none" strike="noStrike" cap="none" normalizeH="0" baseline="0" dirty="0" err="1" smtClean="0">
                          <a:ln>
                            <a:noFill/>
                          </a:ln>
                          <a:solidFill>
                            <a:srgbClr val="FFFF00"/>
                          </a:solidFill>
                          <a:effectLst/>
                          <a:latin typeface="Arial" charset="0"/>
                          <a:ea typeface="MS Gothic" charset="0"/>
                          <a:cs typeface="MS Gothic" charset="0"/>
                        </a:rPr>
                        <a:t>equivalent</a:t>
                      </a:r>
                      <a:r>
                        <a:rPr kumimoji="0" lang="cs-CZ" sz="1800" b="1" i="0" u="none" strike="noStrike" cap="none" normalizeH="0" baseline="0" dirty="0" smtClean="0">
                          <a:ln>
                            <a:noFill/>
                          </a:ln>
                          <a:solidFill>
                            <a:srgbClr val="FFFF00"/>
                          </a:solidFill>
                          <a:effectLst/>
                          <a:latin typeface="Arial" charset="0"/>
                          <a:ea typeface="MS Gothic" charset="0"/>
                          <a:cs typeface="MS Gothic" charset="0"/>
                        </a:rPr>
                        <a:t> per cap</a:t>
                      </a:r>
                    </a:p>
                  </a:txBody>
                  <a:tcPr marT="54437" marB="45724" anchor="ctr"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solidFill>
                      <a:srgbClr val="666699"/>
                    </a:solidFill>
                  </a:tcPr>
                </a:tc>
              </a:tr>
              <a:tr h="460418">
                <a:tc>
                  <a:txBody>
                    <a:bodyPr/>
                    <a:lstStyle/>
                    <a:p>
                      <a:pPr marL="0" marR="0" lvl="0" indent="0" algn="l" defTabSz="449263" rtl="0" eaLnBrk="1" fontAlgn="base" latinLnBrk="0" hangingPunct="1">
                        <a:lnSpc>
                          <a:spcPct val="76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400" b="0" i="0" u="none" strike="noStrike" cap="none" normalizeH="0" baseline="0" smtClean="0">
                          <a:ln>
                            <a:noFill/>
                          </a:ln>
                          <a:solidFill>
                            <a:srgbClr val="000000"/>
                          </a:solidFill>
                          <a:effectLst/>
                          <a:latin typeface="Arial" charset="0"/>
                          <a:ea typeface="MS Gothic" charset="0"/>
                          <a:cs typeface="MS Gothic" charset="0"/>
                        </a:rPr>
                        <a:t>World</a:t>
                      </a:r>
                    </a:p>
                  </a:txBody>
                  <a:tcPr marT="39316" marB="45724" anchor="ctr"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49263" rtl="0" eaLnBrk="1" fontAlgn="base" latinLnBrk="0" hangingPunct="1">
                        <a:lnSpc>
                          <a:spcPct val="76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400" b="0" i="0" u="none" strike="noStrike" cap="none" normalizeH="0" baseline="0" smtClean="0">
                          <a:ln>
                            <a:noFill/>
                          </a:ln>
                          <a:solidFill>
                            <a:srgbClr val="000000"/>
                          </a:solidFill>
                          <a:effectLst/>
                          <a:latin typeface="Arial" charset="0"/>
                          <a:ea typeface="MS Gothic" charset="0"/>
                          <a:cs typeface="MS Gothic" charset="0"/>
                        </a:rPr>
                        <a:t>1,778.0</a:t>
                      </a:r>
                    </a:p>
                  </a:txBody>
                  <a:tcPr marT="36291" marB="45724" anchor="ctr"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solidFill>
                      <a:srgbClr val="FFFFFF"/>
                    </a:solidFill>
                  </a:tcPr>
                </a:tc>
              </a:tr>
              <a:tr h="460418">
                <a:tc>
                  <a:txBody>
                    <a:bodyPr/>
                    <a:lstStyle/>
                    <a:p>
                      <a:pPr marL="0" marR="0" lvl="0" indent="0" algn="l" defTabSz="449263" rtl="0" eaLnBrk="1" fontAlgn="base" latinLnBrk="0" hangingPunct="1">
                        <a:lnSpc>
                          <a:spcPct val="76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400" b="0" i="0" u="none" strike="noStrike" cap="none" normalizeH="0" baseline="0" smtClean="0">
                          <a:ln>
                            <a:noFill/>
                          </a:ln>
                          <a:solidFill>
                            <a:srgbClr val="000000"/>
                          </a:solidFill>
                          <a:effectLst/>
                          <a:latin typeface="Arial" charset="0"/>
                          <a:ea typeface="MS Gothic" charset="0"/>
                          <a:cs typeface="MS Gothic" charset="0"/>
                        </a:rPr>
                        <a:t>Europe</a:t>
                      </a:r>
                    </a:p>
                  </a:txBody>
                  <a:tcPr marT="39316" marB="45724" anchor="ctr"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49263" rtl="0" eaLnBrk="1" fontAlgn="base" latinLnBrk="0" hangingPunct="1">
                        <a:lnSpc>
                          <a:spcPct val="76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400" b="0" i="0" u="none" strike="noStrike" cap="none" normalizeH="0" baseline="0" smtClean="0">
                          <a:ln>
                            <a:noFill/>
                          </a:ln>
                          <a:solidFill>
                            <a:srgbClr val="000000"/>
                          </a:solidFill>
                          <a:effectLst/>
                          <a:latin typeface="Arial" charset="0"/>
                          <a:ea typeface="MS Gothic" charset="0"/>
                          <a:cs typeface="MS Gothic" charset="0"/>
                        </a:rPr>
                        <a:t>3,773.4</a:t>
                      </a:r>
                    </a:p>
                  </a:txBody>
                  <a:tcPr marT="36291" marB="45724" anchor="ctr"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solidFill>
                      <a:srgbClr val="FFFFFF"/>
                    </a:solidFill>
                  </a:tcPr>
                </a:tc>
              </a:tr>
              <a:tr h="458830">
                <a:tc>
                  <a:txBody>
                    <a:bodyPr/>
                    <a:lstStyle/>
                    <a:p>
                      <a:pPr marL="0" marR="0" lvl="0" indent="0" algn="l" defTabSz="449263" rtl="0" eaLnBrk="1" fontAlgn="base" latinLnBrk="0" hangingPunct="1">
                        <a:lnSpc>
                          <a:spcPct val="76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400" b="0" i="0" u="none" strike="noStrike" cap="none" normalizeH="0" baseline="0" smtClean="0">
                          <a:ln>
                            <a:noFill/>
                          </a:ln>
                          <a:solidFill>
                            <a:srgbClr val="000000"/>
                          </a:solidFill>
                          <a:effectLst/>
                          <a:latin typeface="Arial" charset="0"/>
                          <a:ea typeface="MS Gothic" charset="0"/>
                          <a:cs typeface="MS Gothic" charset="0"/>
                        </a:rPr>
                        <a:t>North America</a:t>
                      </a:r>
                    </a:p>
                  </a:txBody>
                  <a:tcPr marT="39316" marB="45724" anchor="ctr"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49263" rtl="0" eaLnBrk="1" fontAlgn="base" latinLnBrk="0" hangingPunct="1">
                        <a:lnSpc>
                          <a:spcPct val="76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400" b="0" i="0" u="none" strike="noStrike" cap="none" normalizeH="0" baseline="0" smtClean="0">
                          <a:ln>
                            <a:noFill/>
                          </a:ln>
                          <a:solidFill>
                            <a:srgbClr val="000000"/>
                          </a:solidFill>
                          <a:effectLst/>
                          <a:latin typeface="Arial" charset="0"/>
                          <a:ea typeface="MS Gothic" charset="0"/>
                          <a:cs typeface="MS Gothic" charset="0"/>
                        </a:rPr>
                        <a:t>7,942.9</a:t>
                      </a:r>
                    </a:p>
                  </a:txBody>
                  <a:tcPr marT="36291" marB="45724" anchor="ctr"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solidFill>
                      <a:srgbClr val="FFFFFF"/>
                    </a:solidFill>
                  </a:tcPr>
                </a:tc>
              </a:tr>
              <a:tr h="460418">
                <a:tc>
                  <a:txBody>
                    <a:bodyPr/>
                    <a:lstStyle/>
                    <a:p>
                      <a:pPr marL="0" marR="0" lvl="0" indent="0" algn="l" defTabSz="449263" rtl="0" eaLnBrk="1" fontAlgn="base" latinLnBrk="0" hangingPunct="1">
                        <a:lnSpc>
                          <a:spcPct val="76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400" b="0" i="0" u="none" strike="noStrike" cap="none" normalizeH="0" baseline="0" smtClean="0">
                          <a:ln>
                            <a:noFill/>
                          </a:ln>
                          <a:solidFill>
                            <a:srgbClr val="000000"/>
                          </a:solidFill>
                          <a:effectLst/>
                          <a:latin typeface="Arial" charset="0"/>
                          <a:ea typeface="MS Gothic" charset="0"/>
                          <a:cs typeface="MS Gothic" charset="0"/>
                        </a:rPr>
                        <a:t>Developed Countries</a:t>
                      </a:r>
                    </a:p>
                  </a:txBody>
                  <a:tcPr marT="39316" marB="45724" anchor="ctr"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49263" rtl="0" eaLnBrk="1" fontAlgn="base" latinLnBrk="0" hangingPunct="1">
                        <a:lnSpc>
                          <a:spcPct val="76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400" b="0" i="0" u="none" strike="noStrike" cap="none" normalizeH="0" baseline="0" smtClean="0">
                          <a:ln>
                            <a:noFill/>
                          </a:ln>
                          <a:solidFill>
                            <a:srgbClr val="000000"/>
                          </a:solidFill>
                          <a:effectLst/>
                          <a:latin typeface="Arial" charset="0"/>
                          <a:ea typeface="MS Gothic" charset="0"/>
                          <a:cs typeface="MS Gothic" charset="0"/>
                        </a:rPr>
                        <a:t>4,720.0</a:t>
                      </a:r>
                    </a:p>
                  </a:txBody>
                  <a:tcPr marT="36291" marB="45724" anchor="ctr"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solidFill>
                      <a:srgbClr val="FFFFFF"/>
                    </a:solidFill>
                  </a:tcPr>
                </a:tc>
              </a:tr>
              <a:tr h="458830">
                <a:tc>
                  <a:txBody>
                    <a:bodyPr/>
                    <a:lstStyle/>
                    <a:p>
                      <a:pPr marL="0" marR="0" lvl="0" indent="0" algn="l" defTabSz="449263" rtl="0" eaLnBrk="1" fontAlgn="base" latinLnBrk="0" hangingPunct="1">
                        <a:lnSpc>
                          <a:spcPct val="76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400" b="0" i="0" u="none" strike="noStrike" cap="none" normalizeH="0" baseline="0" smtClean="0">
                          <a:ln>
                            <a:noFill/>
                          </a:ln>
                          <a:solidFill>
                            <a:srgbClr val="000000"/>
                          </a:solidFill>
                          <a:effectLst/>
                          <a:latin typeface="Arial" charset="0"/>
                          <a:ea typeface="MS Gothic" charset="0"/>
                          <a:cs typeface="MS Gothic" charset="0"/>
                        </a:rPr>
                        <a:t>Developing Countries</a:t>
                      </a:r>
                    </a:p>
                  </a:txBody>
                  <a:tcPr marT="39316" marB="45724" anchor="ctr"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49263" rtl="0" eaLnBrk="1" fontAlgn="base" latinLnBrk="0" hangingPunct="1">
                        <a:lnSpc>
                          <a:spcPct val="76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400" b="0" i="0" u="none" strike="noStrike" cap="none" normalizeH="0" baseline="0" smtClean="0">
                          <a:ln>
                            <a:noFill/>
                          </a:ln>
                          <a:solidFill>
                            <a:srgbClr val="000000"/>
                          </a:solidFill>
                          <a:effectLst/>
                          <a:latin typeface="Arial" charset="0"/>
                          <a:ea typeface="MS Gothic" charset="0"/>
                          <a:cs typeface="MS Gothic" charset="0"/>
                        </a:rPr>
                        <a:t>975.9</a:t>
                      </a:r>
                    </a:p>
                  </a:txBody>
                  <a:tcPr marT="36291" marB="45724" anchor="ctr"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solidFill>
                      <a:srgbClr val="FFFFFF"/>
                    </a:solidFill>
                  </a:tcPr>
                </a:tc>
              </a:tr>
              <a:tr h="458830">
                <a:tc>
                  <a:txBody>
                    <a:bodyPr/>
                    <a:lstStyle/>
                    <a:p>
                      <a:pPr marL="0" marR="0" lvl="0" indent="0" algn="l" defTabSz="449263" rtl="0" eaLnBrk="1" fontAlgn="base" latinLnBrk="0" hangingPunct="1">
                        <a:lnSpc>
                          <a:spcPct val="76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400" b="0" i="0" u="none" strike="noStrike" cap="none" normalizeH="0" baseline="0" smtClean="0">
                          <a:ln>
                            <a:noFill/>
                          </a:ln>
                          <a:solidFill>
                            <a:srgbClr val="000000"/>
                          </a:solidFill>
                          <a:effectLst/>
                          <a:latin typeface="Arial" charset="0"/>
                          <a:ea typeface="MS Gothic" charset="0"/>
                          <a:cs typeface="MS Gothic" charset="0"/>
                        </a:rPr>
                        <a:t>Japan</a:t>
                      </a:r>
                    </a:p>
                  </a:txBody>
                  <a:tcPr marT="39316" marB="45724" anchor="ctr"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49263" rtl="0" eaLnBrk="1" fontAlgn="base" latinLnBrk="0" hangingPunct="1">
                        <a:lnSpc>
                          <a:spcPct val="76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400" b="0" i="0" u="none" strike="noStrike" cap="none" normalizeH="0" baseline="0" smtClean="0">
                          <a:ln>
                            <a:noFill/>
                          </a:ln>
                          <a:solidFill>
                            <a:srgbClr val="000000"/>
                          </a:solidFill>
                          <a:effectLst/>
                          <a:latin typeface="Arial" charset="0"/>
                          <a:ea typeface="MS Gothic" charset="0"/>
                          <a:cs typeface="MS Gothic" charset="0"/>
                        </a:rPr>
                        <a:t>4,135.3</a:t>
                      </a:r>
                    </a:p>
                  </a:txBody>
                  <a:tcPr marT="36291" marB="45724" anchor="ctr"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solidFill>
                      <a:srgbClr val="FFFFFF"/>
                    </a:solidFill>
                  </a:tcPr>
                </a:tc>
              </a:tr>
              <a:tr h="460418">
                <a:tc>
                  <a:txBody>
                    <a:bodyPr/>
                    <a:lstStyle/>
                    <a:p>
                      <a:pPr marL="0" marR="0" lvl="0" indent="0" algn="l" defTabSz="449263" rtl="0" eaLnBrk="1" fontAlgn="base" latinLnBrk="0" hangingPunct="1">
                        <a:lnSpc>
                          <a:spcPct val="76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400" b="0" i="0" u="none" strike="noStrike" cap="none" normalizeH="0" baseline="0" smtClean="0">
                          <a:ln>
                            <a:noFill/>
                          </a:ln>
                          <a:solidFill>
                            <a:srgbClr val="000000"/>
                          </a:solidFill>
                          <a:effectLst/>
                          <a:latin typeface="Arial" charset="0"/>
                          <a:ea typeface="MS Gothic" charset="0"/>
                          <a:cs typeface="MS Gothic" charset="0"/>
                        </a:rPr>
                        <a:t>USA</a:t>
                      </a:r>
                    </a:p>
                  </a:txBody>
                  <a:tcPr marT="39316" marB="45724" anchor="ctr"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c>
                  <a:txBody>
                    <a:bodyPr/>
                    <a:lstStyle/>
                    <a:p>
                      <a:pPr marL="0" marR="0" lvl="0" indent="0" algn="l" defTabSz="449263" rtl="0" eaLnBrk="1" fontAlgn="base" latinLnBrk="0" hangingPunct="1">
                        <a:lnSpc>
                          <a:spcPct val="76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400" b="0" i="0" u="none" strike="noStrike" cap="none" normalizeH="0" baseline="0" smtClean="0">
                          <a:ln>
                            <a:noFill/>
                          </a:ln>
                          <a:solidFill>
                            <a:srgbClr val="000000"/>
                          </a:solidFill>
                          <a:effectLst/>
                          <a:latin typeface="Arial" charset="0"/>
                          <a:ea typeface="MS Gothic" charset="0"/>
                          <a:cs typeface="MS Gothic" charset="0"/>
                        </a:rPr>
                        <a:t>7,885.9</a:t>
                      </a:r>
                    </a:p>
                  </a:txBody>
                  <a:tcPr marT="36291" marB="45724" anchor="ctr"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a:noFill/>
                    </a:lnB>
                    <a:lnTlToBr>
                      <a:noFill/>
                    </a:lnTlToBr>
                    <a:lnBlToTr>
                      <a:noFill/>
                    </a:lnBlToTr>
                    <a:solidFill>
                      <a:srgbClr val="FFFFFF"/>
                    </a:solidFill>
                  </a:tcPr>
                </a:tc>
              </a:tr>
              <a:tr h="458830">
                <a:tc>
                  <a:txBody>
                    <a:bodyPr/>
                    <a:lstStyle/>
                    <a:p>
                      <a:pPr marL="0" marR="0" lvl="0" indent="0" algn="l" defTabSz="449263" rtl="0" eaLnBrk="1" fontAlgn="base" latinLnBrk="0" hangingPunct="1">
                        <a:lnSpc>
                          <a:spcPct val="76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400" b="0" i="0" u="none" strike="noStrike" cap="none" normalizeH="0" baseline="0" smtClean="0">
                          <a:ln>
                            <a:noFill/>
                          </a:ln>
                          <a:solidFill>
                            <a:srgbClr val="000000"/>
                          </a:solidFill>
                          <a:effectLst/>
                          <a:latin typeface="Arial" charset="0"/>
                          <a:ea typeface="MS Gothic" charset="0"/>
                          <a:cs typeface="MS Gothic" charset="0"/>
                        </a:rPr>
                        <a:t>Canada</a:t>
                      </a:r>
                    </a:p>
                  </a:txBody>
                  <a:tcPr marT="39316" marB="45724" anchor="ctr"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a:noFill/>
                    </a:lnT>
                    <a:lnB w="36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49263" rtl="0" eaLnBrk="1" fontAlgn="base" latinLnBrk="0" hangingPunct="1">
                        <a:lnSpc>
                          <a:spcPct val="76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400" b="0" i="0" u="none" strike="noStrike" cap="none" normalizeH="0" baseline="0" smtClean="0">
                          <a:ln>
                            <a:noFill/>
                          </a:ln>
                          <a:solidFill>
                            <a:srgbClr val="000000"/>
                          </a:solidFill>
                          <a:effectLst/>
                          <a:latin typeface="Arial" charset="0"/>
                          <a:ea typeface="MS Gothic" charset="0"/>
                          <a:cs typeface="MS Gothic" charset="0"/>
                        </a:rPr>
                        <a:t>8,472.6</a:t>
                      </a:r>
                    </a:p>
                  </a:txBody>
                  <a:tcPr marT="36291" marB="45724" anchor="ctr"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a:noFill/>
                    </a:lnT>
                    <a:lnB w="360" cap="flat" cmpd="sng" algn="ctr">
                      <a:solidFill>
                        <a:srgbClr val="000000"/>
                      </a:solidFill>
                      <a:prstDash val="solid"/>
                      <a:round/>
                      <a:headEnd type="none" w="med" len="med"/>
                      <a:tailEnd type="none" w="med" len="med"/>
                    </a:lnB>
                    <a:lnTlToBr>
                      <a:noFill/>
                    </a:lnTlToBr>
                    <a:lnBlToTr>
                      <a:noFill/>
                    </a:lnBlToTr>
                    <a:solidFill>
                      <a:srgbClr val="FFFFFF"/>
                    </a:solidFill>
                  </a:tcPr>
                </a:tc>
              </a:tr>
              <a:tr h="460418">
                <a:tc>
                  <a:txBody>
                    <a:bodyPr/>
                    <a:lstStyle/>
                    <a:p>
                      <a:pPr marL="0" marR="0" lvl="0" indent="0" algn="l" defTabSz="449263" rtl="0" eaLnBrk="1" fontAlgn="base" latinLnBrk="0" hangingPunct="1">
                        <a:lnSpc>
                          <a:spcPct val="76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400" b="0" i="0" u="none" strike="noStrike" cap="none" normalizeH="0" baseline="0" smtClean="0">
                          <a:ln>
                            <a:noFill/>
                          </a:ln>
                          <a:solidFill>
                            <a:srgbClr val="000000"/>
                          </a:solidFill>
                          <a:effectLst/>
                          <a:latin typeface="Arial" charset="0"/>
                          <a:ea typeface="MS Gothic" charset="0"/>
                          <a:cs typeface="MS Gothic" charset="0"/>
                        </a:rPr>
                        <a:t>United Kingdom</a:t>
                      </a:r>
                    </a:p>
                  </a:txBody>
                  <a:tcPr marT="39316" marB="45724" anchor="ctr"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449263" rtl="0" eaLnBrk="1" fontAlgn="base" latinLnBrk="0" hangingPunct="1">
                        <a:lnSpc>
                          <a:spcPct val="76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sz="1400" b="0" i="0" u="none" strike="noStrike" cap="none" normalizeH="0" baseline="0" smtClean="0">
                          <a:ln>
                            <a:noFill/>
                          </a:ln>
                          <a:solidFill>
                            <a:srgbClr val="000000"/>
                          </a:solidFill>
                          <a:effectLst/>
                          <a:latin typeface="Arial" charset="0"/>
                          <a:ea typeface="MS Gothic" charset="0"/>
                          <a:cs typeface="MS Gothic" charset="0"/>
                        </a:rPr>
                        <a:t>3,894.6</a:t>
                      </a:r>
                    </a:p>
                  </a:txBody>
                  <a:tcPr marT="36291" marB="45724" anchor="ctr"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25638" name="AutoShape 76"/>
          <p:cNvSpPr>
            <a:spLocks noChangeArrowheads="1"/>
          </p:cNvSpPr>
          <p:nvPr/>
        </p:nvSpPr>
        <p:spPr bwMode="auto">
          <a:xfrm>
            <a:off x="179388" y="6300788"/>
            <a:ext cx="1981200" cy="344487"/>
          </a:xfrm>
          <a:prstGeom prst="roundRect">
            <a:avLst>
              <a:gd name="adj" fmla="val 440"/>
            </a:avLst>
          </a:pr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a:p>
        </p:txBody>
      </p:sp>
      <p:sp>
        <p:nvSpPr>
          <p:cNvPr id="25639" name="Text Box 77"/>
          <p:cNvSpPr txBox="1">
            <a:spLocks noChangeArrowheads="1"/>
          </p:cNvSpPr>
          <p:nvPr/>
        </p:nvSpPr>
        <p:spPr bwMode="auto">
          <a:xfrm>
            <a:off x="244475" y="6310313"/>
            <a:ext cx="19224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nchor="ct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9pPr>
          </a:lstStyle>
          <a:p>
            <a:pPr algn="ctr" eaLnBrk="1" hangingPunct="1">
              <a:spcBef>
                <a:spcPct val="0"/>
              </a:spcBef>
            </a:pPr>
            <a:r>
              <a:rPr lang="cs-CZ" altLang="cs-CZ" sz="1800">
                <a:latin typeface="Arial" charset="0"/>
              </a:rPr>
              <a:t>IEA 2005</a:t>
            </a:r>
          </a:p>
        </p:txBody>
      </p:sp>
      <p:sp>
        <p:nvSpPr>
          <p:cNvPr id="25640" name="AutoShape 78"/>
          <p:cNvSpPr>
            <a:spLocks noChangeArrowheads="1"/>
          </p:cNvSpPr>
          <p:nvPr/>
        </p:nvSpPr>
        <p:spPr bwMode="auto">
          <a:xfrm>
            <a:off x="9525" y="0"/>
            <a:ext cx="179388" cy="6858000"/>
          </a:xfrm>
          <a:prstGeom prst="roundRect">
            <a:avLst>
              <a:gd name="adj" fmla="val 889"/>
            </a:avLst>
          </a:prstGeom>
          <a:solidFill>
            <a:srgbClr val="333366"/>
          </a:solidFill>
          <a:ln w="9360">
            <a:solidFill>
              <a:srgbClr val="333366"/>
            </a:solidFill>
            <a:round/>
            <a:headEnd/>
            <a:tailEnd/>
          </a:ln>
        </p:spPr>
        <p:txBody>
          <a:bodyPr wrap="none" anchor="ctr"/>
          <a:lstStyle/>
          <a:p>
            <a:endParaRPr lang="cs-CZ" altLang="cs-CZ"/>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p:cNvSpPr txBox="1">
            <a:spLocks noChangeArrowheads="1"/>
          </p:cNvSpPr>
          <p:nvPr/>
        </p:nvSpPr>
        <p:spPr bwMode="auto">
          <a:xfrm>
            <a:off x="360363" y="1439863"/>
            <a:ext cx="8459787" cy="495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9pPr>
          </a:lstStyle>
          <a:p>
            <a:pPr algn="ctr" eaLnBrk="1" hangingPunct="1">
              <a:spcBef>
                <a:spcPct val="0"/>
              </a:spcBef>
            </a:pPr>
            <a:r>
              <a:rPr lang="en-US" altLang="cs-CZ" sz="2400" b="1" dirty="0"/>
              <a:t>To cover the growing energy need</a:t>
            </a:r>
          </a:p>
          <a:p>
            <a:pPr algn="ctr" eaLnBrk="1" hangingPunct="1">
              <a:spcBef>
                <a:spcPct val="0"/>
              </a:spcBef>
            </a:pPr>
            <a:r>
              <a:rPr lang="en-US" altLang="cs-CZ" sz="2400" b="1" dirty="0"/>
              <a:t>(due to the demographic explosion only)</a:t>
            </a:r>
          </a:p>
          <a:p>
            <a:pPr algn="ctr" eaLnBrk="1" hangingPunct="1">
              <a:spcBef>
                <a:spcPct val="0"/>
              </a:spcBef>
            </a:pPr>
            <a:r>
              <a:rPr lang="en-US" altLang="cs-CZ" sz="2400" b="1" dirty="0"/>
              <a:t>We need to introduce </a:t>
            </a:r>
            <a:r>
              <a:rPr lang="en-US" altLang="cs-CZ" sz="2400" b="1" dirty="0">
                <a:solidFill>
                  <a:srgbClr val="FF950E"/>
                </a:solidFill>
              </a:rPr>
              <a:t>daily</a:t>
            </a:r>
            <a:r>
              <a:rPr lang="en-US" altLang="cs-CZ" sz="2400" b="1" dirty="0"/>
              <a:t> electricity generating capacities by </a:t>
            </a:r>
          </a:p>
          <a:p>
            <a:pPr algn="ctr" eaLnBrk="1" hangingPunct="1">
              <a:spcBef>
                <a:spcPct val="0"/>
              </a:spcBef>
            </a:pPr>
            <a:r>
              <a:rPr lang="en-US" altLang="cs-CZ" sz="4000" b="1" dirty="0">
                <a:solidFill>
                  <a:srgbClr val="FF950E"/>
                </a:solidFill>
              </a:rPr>
              <a:t>392 MW</a:t>
            </a:r>
            <a:r>
              <a:rPr lang="cs-CZ" altLang="cs-CZ" sz="4000" b="1" dirty="0">
                <a:solidFill>
                  <a:srgbClr val="FF950E"/>
                </a:solidFill>
              </a:rPr>
              <a:t>(e)</a:t>
            </a:r>
            <a:r>
              <a:rPr lang="en-US" altLang="cs-CZ" sz="4000" b="1" dirty="0">
                <a:solidFill>
                  <a:srgbClr val="FF950E"/>
                </a:solidFill>
              </a:rPr>
              <a:t>!!</a:t>
            </a:r>
          </a:p>
          <a:p>
            <a:pPr algn="ctr" eaLnBrk="1" hangingPunct="1">
              <a:spcBef>
                <a:spcPct val="0"/>
              </a:spcBef>
            </a:pPr>
            <a:r>
              <a:rPr lang="en-US" altLang="cs-CZ" sz="2400" b="1" dirty="0"/>
              <a:t>In other words: To keep the same energy </a:t>
            </a:r>
            <a:r>
              <a:rPr lang="en-US" altLang="cs-CZ" sz="2400" b="1" dirty="0" smtClean="0"/>
              <a:t>standard</a:t>
            </a:r>
            <a:r>
              <a:rPr lang="cs-CZ" altLang="cs-CZ" sz="2400" b="1" dirty="0" smtClean="0"/>
              <a:t> (</a:t>
            </a:r>
            <a:r>
              <a:rPr lang="cs-CZ" altLang="cs-CZ" sz="2400" b="1" dirty="0" err="1" smtClean="0"/>
              <a:t>discrepancy</a:t>
            </a:r>
            <a:r>
              <a:rPr lang="cs-CZ" altLang="cs-CZ" sz="2400" b="1" dirty="0" smtClean="0"/>
              <a:t>)</a:t>
            </a:r>
            <a:r>
              <a:rPr lang="en-US" altLang="cs-CZ" sz="2400" b="1" dirty="0" smtClean="0"/>
              <a:t>, </a:t>
            </a:r>
            <a:endParaRPr lang="en-US" altLang="cs-CZ" sz="2400" b="1" dirty="0"/>
          </a:p>
          <a:p>
            <a:pPr algn="ctr" eaLnBrk="1" hangingPunct="1">
              <a:spcBef>
                <a:spcPct val="0"/>
              </a:spcBef>
            </a:pPr>
            <a:r>
              <a:rPr lang="en-US" altLang="cs-CZ" sz="2400" b="1" dirty="0"/>
              <a:t>It would be necessary to put</a:t>
            </a:r>
          </a:p>
          <a:p>
            <a:pPr algn="ctr" eaLnBrk="1" hangingPunct="1">
              <a:spcBef>
                <a:spcPct val="0"/>
              </a:spcBef>
            </a:pPr>
            <a:endParaRPr lang="en-US" altLang="cs-CZ" sz="2400" b="1" dirty="0"/>
          </a:p>
          <a:p>
            <a:pPr algn="ctr" eaLnBrk="1" hangingPunct="1">
              <a:spcBef>
                <a:spcPct val="0"/>
              </a:spcBef>
            </a:pPr>
            <a:r>
              <a:rPr lang="en-US" altLang="cs-CZ" sz="3600" b="1" dirty="0">
                <a:solidFill>
                  <a:srgbClr val="FF950E"/>
                </a:solidFill>
              </a:rPr>
              <a:t>One Chernobyl (or </a:t>
            </a:r>
            <a:r>
              <a:rPr lang="en-US" altLang="cs-CZ" sz="3600" b="1" dirty="0" err="1">
                <a:solidFill>
                  <a:srgbClr val="FF950E"/>
                </a:solidFill>
              </a:rPr>
              <a:t>Temelin</a:t>
            </a:r>
            <a:r>
              <a:rPr lang="en-US" altLang="cs-CZ" sz="3600" b="1" dirty="0">
                <a:solidFill>
                  <a:srgbClr val="FF950E"/>
                </a:solidFill>
              </a:rPr>
              <a:t>) reactor</a:t>
            </a:r>
          </a:p>
          <a:p>
            <a:pPr algn="ctr" eaLnBrk="1" hangingPunct="1">
              <a:spcBef>
                <a:spcPct val="0"/>
              </a:spcBef>
            </a:pPr>
            <a:endParaRPr lang="en-US" altLang="cs-CZ" sz="2400" b="1" dirty="0"/>
          </a:p>
          <a:p>
            <a:pPr algn="ctr" eaLnBrk="1" hangingPunct="1">
              <a:spcBef>
                <a:spcPct val="0"/>
              </a:spcBef>
            </a:pPr>
            <a:r>
              <a:rPr lang="en-US" altLang="cs-CZ" sz="2400" b="1" dirty="0"/>
              <a:t>Into operation </a:t>
            </a:r>
            <a:r>
              <a:rPr lang="en-US" altLang="cs-CZ" sz="2400" b="1" dirty="0" smtClean="0"/>
              <a:t>every </a:t>
            </a:r>
            <a:r>
              <a:rPr lang="en-US" altLang="cs-CZ" sz="2400" b="1" dirty="0"/>
              <a:t>two and half day.</a:t>
            </a:r>
          </a:p>
          <a:p>
            <a:pPr algn="ctr" eaLnBrk="1" hangingPunct="1">
              <a:spcBef>
                <a:spcPct val="0"/>
              </a:spcBef>
            </a:pPr>
            <a:endParaRPr lang="en-US" altLang="cs-CZ" sz="2400" b="1" dirty="0"/>
          </a:p>
          <a:p>
            <a:pPr algn="ctr" eaLnBrk="1" hangingPunct="1">
              <a:spcBef>
                <a:spcPct val="0"/>
              </a:spcBef>
            </a:pPr>
            <a:r>
              <a:rPr lang="en-US" altLang="cs-CZ" sz="2400" b="1" dirty="0" smtClean="0"/>
              <a:t>(</a:t>
            </a:r>
            <a:r>
              <a:rPr lang="cs-CZ" altLang="cs-CZ" sz="2400" b="1" dirty="0" err="1" smtClean="0"/>
              <a:t>assuming</a:t>
            </a:r>
            <a:r>
              <a:rPr lang="cs-CZ" altLang="cs-CZ" sz="2400" b="1" dirty="0" smtClean="0"/>
              <a:t> </a:t>
            </a:r>
            <a:r>
              <a:rPr lang="en-US" altLang="cs-CZ" sz="2400" b="1" dirty="0" err="1" smtClean="0"/>
              <a:t>avera</a:t>
            </a:r>
            <a:r>
              <a:rPr lang="cs-CZ" altLang="cs-CZ" sz="2400" b="1" dirty="0"/>
              <a:t>g</a:t>
            </a:r>
            <a:r>
              <a:rPr lang="en-US" altLang="cs-CZ" sz="2400" b="1" dirty="0" smtClean="0"/>
              <a:t>e</a:t>
            </a:r>
            <a:r>
              <a:rPr lang="cs-CZ" altLang="cs-CZ" sz="2400" b="1" dirty="0" smtClean="0"/>
              <a:t> </a:t>
            </a:r>
            <a:r>
              <a:rPr lang="cs-CZ" altLang="cs-CZ" sz="2400" b="1" dirty="0" err="1" smtClean="0"/>
              <a:t>energy</a:t>
            </a:r>
            <a:r>
              <a:rPr lang="cs-CZ" altLang="cs-CZ" sz="2400" b="1" dirty="0" smtClean="0"/>
              <a:t> </a:t>
            </a:r>
            <a:r>
              <a:rPr lang="cs-CZ" altLang="cs-CZ" sz="2400" b="1" dirty="0" err="1" smtClean="0"/>
              <a:t>consumption</a:t>
            </a:r>
            <a:r>
              <a:rPr lang="en-US" altLang="cs-CZ" sz="2400" b="1" dirty="0" smtClean="0"/>
              <a:t> </a:t>
            </a:r>
            <a:r>
              <a:rPr lang="en-US" altLang="cs-CZ" sz="2400" b="1" dirty="0"/>
              <a:t>1.8kw</a:t>
            </a:r>
            <a:r>
              <a:rPr lang="cs-CZ" altLang="cs-CZ" sz="2400" b="1" dirty="0"/>
              <a:t>(e) </a:t>
            </a:r>
            <a:r>
              <a:rPr lang="en-US" altLang="cs-CZ" sz="2400" b="1" dirty="0"/>
              <a:t>per capita)</a:t>
            </a:r>
          </a:p>
        </p:txBody>
      </p:sp>
      <p:sp>
        <p:nvSpPr>
          <p:cNvPr id="26627" name="Text Box 2"/>
          <p:cNvSpPr txBox="1">
            <a:spLocks noChangeArrowheads="1"/>
          </p:cNvSpPr>
          <p:nvPr/>
        </p:nvSpPr>
        <p:spPr bwMode="auto">
          <a:xfrm>
            <a:off x="179388" y="539750"/>
            <a:ext cx="89646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9pPr>
          </a:lstStyle>
          <a:p>
            <a:pPr algn="ctr" eaLnBrk="1" hangingPunct="1">
              <a:spcBef>
                <a:spcPct val="0"/>
              </a:spcBef>
            </a:pPr>
            <a:r>
              <a:rPr lang="cs-CZ" altLang="cs-CZ" sz="2800" b="1">
                <a:solidFill>
                  <a:srgbClr val="333366"/>
                </a:solidFill>
                <a:latin typeface="Arial" charset="0"/>
              </a:rPr>
              <a:t>To conclude</a:t>
            </a:r>
          </a:p>
        </p:txBody>
      </p:sp>
      <p:sp>
        <p:nvSpPr>
          <p:cNvPr id="26628" name="Line 3"/>
          <p:cNvSpPr>
            <a:spLocks noChangeShapeType="1"/>
          </p:cNvSpPr>
          <p:nvPr/>
        </p:nvSpPr>
        <p:spPr bwMode="auto">
          <a:xfrm>
            <a:off x="71438" y="1079500"/>
            <a:ext cx="8999537" cy="1588"/>
          </a:xfrm>
          <a:prstGeom prst="line">
            <a:avLst/>
          </a:prstGeom>
          <a:noFill/>
          <a:ln w="72000">
            <a:solidFill>
              <a:srgbClr val="CCCCFF"/>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6629" name="AutoShape 4"/>
          <p:cNvSpPr>
            <a:spLocks noChangeArrowheads="1"/>
          </p:cNvSpPr>
          <p:nvPr/>
        </p:nvSpPr>
        <p:spPr bwMode="auto">
          <a:xfrm>
            <a:off x="9525" y="0"/>
            <a:ext cx="179388" cy="6858000"/>
          </a:xfrm>
          <a:prstGeom prst="roundRect">
            <a:avLst>
              <a:gd name="adj" fmla="val 889"/>
            </a:avLst>
          </a:prstGeom>
          <a:solidFill>
            <a:srgbClr val="333366"/>
          </a:solidFill>
          <a:ln w="9360">
            <a:solidFill>
              <a:srgbClr val="333366"/>
            </a:solidFill>
            <a:round/>
            <a:headEnd/>
            <a:tailEnd/>
          </a:ln>
        </p:spPr>
        <p:txBody>
          <a:bodyPr wrap="none" anchor="ctr"/>
          <a:lstStyle/>
          <a:p>
            <a:endParaRPr lang="cs-CZ" altLang="cs-CZ"/>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179388" y="539750"/>
            <a:ext cx="89646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9pPr>
          </a:lstStyle>
          <a:p>
            <a:pPr algn="ctr" eaLnBrk="1" hangingPunct="1">
              <a:spcBef>
                <a:spcPct val="0"/>
              </a:spcBef>
            </a:pPr>
            <a:r>
              <a:rPr lang="cs-CZ" altLang="cs-CZ" sz="2800" b="1">
                <a:solidFill>
                  <a:srgbClr val="333366"/>
                </a:solidFill>
                <a:latin typeface="Arial" charset="0"/>
              </a:rPr>
              <a:t>THE TEN ENERGY COMMANDMENTS</a:t>
            </a:r>
          </a:p>
        </p:txBody>
      </p:sp>
      <p:sp>
        <p:nvSpPr>
          <p:cNvPr id="2" name="Text Box 2"/>
          <p:cNvSpPr txBox="1">
            <a:spLocks noChangeArrowheads="1"/>
          </p:cNvSpPr>
          <p:nvPr/>
        </p:nvSpPr>
        <p:spPr bwMode="auto">
          <a:xfrm>
            <a:off x="179388" y="2879725"/>
            <a:ext cx="7920037" cy="822325"/>
          </a:xfrm>
          <a:prstGeom prst="rect">
            <a:avLst/>
          </a:prstGeom>
          <a:solidFill>
            <a:srgbClr val="CCCCFF"/>
          </a:solidFill>
          <a:ln w="9525">
            <a:noFill/>
            <a:round/>
            <a:headEnd/>
            <a:tailEnd/>
          </a:ln>
          <a:effectLst/>
        </p:spPr>
        <p:txBody>
          <a:bodyPr lIns="90000" tIns="46800" rIns="90000" bIns="46800">
            <a:spAutoFit/>
          </a:bodyPr>
          <a:lstStyle/>
          <a:p>
            <a:pPr algn="l">
              <a:tabLst>
                <a:tab pos="0" algn="l"/>
                <a:tab pos="441325" algn="l"/>
                <a:tab pos="890588" algn="l"/>
                <a:tab pos="1339850" algn="l"/>
                <a:tab pos="1789113" algn="l"/>
                <a:tab pos="2238375" algn="l"/>
                <a:tab pos="2687638" algn="l"/>
                <a:tab pos="3136900" algn="l"/>
                <a:tab pos="3586163" algn="l"/>
                <a:tab pos="4035425" algn="l"/>
                <a:tab pos="4484688" algn="l"/>
                <a:tab pos="4933950" algn="l"/>
                <a:tab pos="5389563" algn="l"/>
                <a:tab pos="5832475" algn="l"/>
                <a:tab pos="6281738" algn="l"/>
                <a:tab pos="6731000" algn="l"/>
                <a:tab pos="7180263" algn="l"/>
                <a:tab pos="7629525" algn="l"/>
                <a:tab pos="8078788" algn="l"/>
                <a:tab pos="8528050" algn="l"/>
                <a:tab pos="8977313" algn="l"/>
                <a:tab pos="8978900" algn="l"/>
                <a:tab pos="9428163" algn="l"/>
                <a:tab pos="9877425" algn="l"/>
                <a:tab pos="10326688" algn="l"/>
                <a:tab pos="10779125" algn="l"/>
                <a:tab pos="10780713" algn="l"/>
              </a:tabLst>
              <a:defRPr/>
            </a:pPr>
            <a:r>
              <a:rPr lang="en-US" sz="2400">
                <a:solidFill>
                  <a:srgbClr val="333366"/>
                </a:solidFill>
                <a:effectLst>
                  <a:outerShdw blurRad="38100" dist="38100" dir="2700000" algn="tl">
                    <a:srgbClr val="000000"/>
                  </a:outerShdw>
                </a:effectLst>
                <a:latin typeface="Verdana" pitchFamily="34" charset="0"/>
                <a:ea typeface="+mn-ea"/>
              </a:rPr>
              <a:t>7. At present </a:t>
            </a:r>
            <a:r>
              <a:rPr lang="en-US" sz="2400">
                <a:solidFill>
                  <a:srgbClr val="FF950E"/>
                </a:solidFill>
                <a:effectLst>
                  <a:outerShdw blurRad="38100" dist="38100" dir="2700000" algn="tl">
                    <a:srgbClr val="000000"/>
                  </a:outerShdw>
                </a:effectLst>
                <a:latin typeface="Verdana" pitchFamily="34" charset="0"/>
                <a:ea typeface="+mn-ea"/>
              </a:rPr>
              <a:t>more than 80%</a:t>
            </a:r>
            <a:r>
              <a:rPr lang="en-US" sz="2400">
                <a:solidFill>
                  <a:srgbClr val="333366"/>
                </a:solidFill>
                <a:effectLst>
                  <a:outerShdw blurRad="38100" dist="38100" dir="2700000" algn="tl">
                    <a:srgbClr val="000000"/>
                  </a:outerShdw>
                </a:effectLst>
                <a:latin typeface="Verdana" pitchFamily="34" charset="0"/>
                <a:ea typeface="+mn-ea"/>
              </a:rPr>
              <a:t> of all consumed 		energy is obtained by burning fossil fuels. </a:t>
            </a:r>
          </a:p>
        </p:txBody>
      </p:sp>
      <p:sp>
        <p:nvSpPr>
          <p:cNvPr id="27652" name="Line 3"/>
          <p:cNvSpPr>
            <a:spLocks noChangeShapeType="1"/>
          </p:cNvSpPr>
          <p:nvPr/>
        </p:nvSpPr>
        <p:spPr bwMode="auto">
          <a:xfrm>
            <a:off x="71438" y="1079500"/>
            <a:ext cx="8999537" cy="1588"/>
          </a:xfrm>
          <a:prstGeom prst="line">
            <a:avLst/>
          </a:prstGeom>
          <a:noFill/>
          <a:ln w="72000">
            <a:solidFill>
              <a:srgbClr val="CCCCFF"/>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7653" name="Line 4"/>
          <p:cNvSpPr>
            <a:spLocks noChangeShapeType="1"/>
          </p:cNvSpPr>
          <p:nvPr/>
        </p:nvSpPr>
        <p:spPr bwMode="auto">
          <a:xfrm>
            <a:off x="179388" y="3716338"/>
            <a:ext cx="7920037" cy="1587"/>
          </a:xfrm>
          <a:prstGeom prst="line">
            <a:avLst/>
          </a:prstGeom>
          <a:noFill/>
          <a:ln w="72000">
            <a:solidFill>
              <a:srgbClr val="FF950E"/>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7654" name="AutoShape 5"/>
          <p:cNvSpPr>
            <a:spLocks noChangeArrowheads="1"/>
          </p:cNvSpPr>
          <p:nvPr/>
        </p:nvSpPr>
        <p:spPr bwMode="auto">
          <a:xfrm>
            <a:off x="9525" y="0"/>
            <a:ext cx="179388" cy="6858000"/>
          </a:xfrm>
          <a:prstGeom prst="roundRect">
            <a:avLst>
              <a:gd name="adj" fmla="val 889"/>
            </a:avLst>
          </a:prstGeom>
          <a:solidFill>
            <a:srgbClr val="333366"/>
          </a:solidFill>
          <a:ln w="9360">
            <a:solidFill>
              <a:srgbClr val="333366"/>
            </a:solidFill>
            <a:round/>
            <a:headEnd/>
            <a:tailEnd/>
          </a:ln>
        </p:spPr>
        <p:txBody>
          <a:bodyPr wrap="none" anchor="ctr"/>
          <a:lstStyle/>
          <a:p>
            <a:endParaRPr lang="cs-CZ" altLang="cs-CZ"/>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1"/>
          <p:cNvSpPr>
            <a:spLocks noChangeArrowheads="1"/>
          </p:cNvSpPr>
          <p:nvPr/>
        </p:nvSpPr>
        <p:spPr bwMode="auto">
          <a:xfrm>
            <a:off x="179388" y="6300788"/>
            <a:ext cx="2160587" cy="360362"/>
          </a:xfrm>
          <a:prstGeom prst="roundRect">
            <a:avLst>
              <a:gd name="adj" fmla="val 440"/>
            </a:avLst>
          </a:pr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a:p>
        </p:txBody>
      </p:sp>
      <p:pic>
        <p:nvPicPr>
          <p:cNvPr id="28675" name="Picture 2"/>
          <p:cNvPicPr>
            <a:picLocks noChangeAspect="1" noChangeArrowheads="1"/>
          </p:cNvPicPr>
          <p:nvPr/>
        </p:nvPicPr>
        <p:blipFill>
          <a:blip r:embed="rId3">
            <a:extLst>
              <a:ext uri="{28A0092B-C50C-407E-A947-70E740481C1C}">
                <a14:useLocalDpi xmlns:a14="http://schemas.microsoft.com/office/drawing/2010/main" val="0"/>
              </a:ext>
            </a:extLst>
          </a:blip>
          <a:srcRect l="21371" t="18112" r="15628" b="15732"/>
          <a:stretch>
            <a:fillRect/>
          </a:stretch>
        </p:blipFill>
        <p:spPr bwMode="auto">
          <a:xfrm>
            <a:off x="971550" y="1174750"/>
            <a:ext cx="72009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8676" name="AutoShape 3"/>
          <p:cNvSpPr>
            <a:spLocks noChangeArrowheads="1"/>
          </p:cNvSpPr>
          <p:nvPr/>
        </p:nvSpPr>
        <p:spPr bwMode="auto">
          <a:xfrm>
            <a:off x="179388" y="5400675"/>
            <a:ext cx="1260475" cy="720725"/>
          </a:xfrm>
          <a:prstGeom prst="roundRect">
            <a:avLst>
              <a:gd name="adj" fmla="val 218"/>
            </a:avLst>
          </a:prstGeom>
          <a:solidFill>
            <a:srgbClr val="FFFFFF"/>
          </a:solidFill>
          <a:ln w="9360">
            <a:solidFill>
              <a:srgbClr val="FFFFFF"/>
            </a:solidFill>
            <a:round/>
            <a:headEnd/>
            <a:tailEnd/>
          </a:ln>
        </p:spPr>
        <p:txBody>
          <a:bodyPr wrap="none" anchor="ctr"/>
          <a:lstStyle/>
          <a:p>
            <a:endParaRPr lang="cs-CZ" altLang="cs-CZ"/>
          </a:p>
        </p:txBody>
      </p:sp>
      <p:sp>
        <p:nvSpPr>
          <p:cNvPr id="28677" name="AutoShape 4"/>
          <p:cNvSpPr>
            <a:spLocks noChangeArrowheads="1"/>
          </p:cNvSpPr>
          <p:nvPr/>
        </p:nvSpPr>
        <p:spPr bwMode="auto">
          <a:xfrm>
            <a:off x="9525" y="0"/>
            <a:ext cx="179388" cy="6858000"/>
          </a:xfrm>
          <a:prstGeom prst="roundRect">
            <a:avLst>
              <a:gd name="adj" fmla="val 889"/>
            </a:avLst>
          </a:prstGeom>
          <a:solidFill>
            <a:srgbClr val="333366"/>
          </a:solidFill>
          <a:ln w="9360">
            <a:solidFill>
              <a:srgbClr val="333366"/>
            </a:solidFill>
            <a:round/>
            <a:headEnd/>
            <a:tailEnd/>
          </a:ln>
        </p:spPr>
        <p:txBody>
          <a:bodyPr wrap="none" anchor="ctr"/>
          <a:lstStyle/>
          <a:p>
            <a:endParaRPr lang="cs-CZ" altLang="cs-CZ"/>
          </a:p>
        </p:txBody>
      </p:sp>
      <p:sp>
        <p:nvSpPr>
          <p:cNvPr id="28678" name="Text Box 5"/>
          <p:cNvSpPr txBox="1">
            <a:spLocks noChangeArrowheads="1"/>
          </p:cNvSpPr>
          <p:nvPr/>
        </p:nvSpPr>
        <p:spPr bwMode="auto">
          <a:xfrm>
            <a:off x="539750" y="6296025"/>
            <a:ext cx="16192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nchor="ct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9pPr>
          </a:lstStyle>
          <a:p>
            <a:pPr algn="ctr" eaLnBrk="1" hangingPunct="1">
              <a:spcBef>
                <a:spcPct val="0"/>
              </a:spcBef>
            </a:pPr>
            <a:r>
              <a:rPr lang="cs-CZ" altLang="cs-CZ" sz="1800">
                <a:latin typeface="Arial" charset="0"/>
              </a:rPr>
              <a:t>IEA 2008</a:t>
            </a:r>
          </a:p>
        </p:txBody>
      </p:sp>
      <p:sp>
        <p:nvSpPr>
          <p:cNvPr id="28679" name="Text Box 4"/>
          <p:cNvSpPr txBox="1">
            <a:spLocks noChangeArrowheads="1"/>
          </p:cNvSpPr>
          <p:nvPr/>
        </p:nvSpPr>
        <p:spPr bwMode="auto">
          <a:xfrm>
            <a:off x="179388" y="476250"/>
            <a:ext cx="89646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9pPr>
          </a:lstStyle>
          <a:p>
            <a:pPr algn="ctr" eaLnBrk="1" hangingPunct="1">
              <a:spcBef>
                <a:spcPct val="0"/>
              </a:spcBef>
            </a:pPr>
            <a:r>
              <a:rPr lang="cs-CZ" altLang="cs-CZ" sz="2800" b="1">
                <a:solidFill>
                  <a:srgbClr val="333366"/>
                </a:solidFill>
                <a:latin typeface="Arial" charset="0"/>
              </a:rPr>
              <a:t>World TPES</a:t>
            </a:r>
          </a:p>
        </p:txBody>
      </p:sp>
      <p:sp>
        <p:nvSpPr>
          <p:cNvPr id="28680" name="Line 5"/>
          <p:cNvSpPr>
            <a:spLocks noChangeShapeType="1"/>
          </p:cNvSpPr>
          <p:nvPr/>
        </p:nvSpPr>
        <p:spPr bwMode="auto">
          <a:xfrm>
            <a:off x="287338" y="1079500"/>
            <a:ext cx="8999537" cy="1588"/>
          </a:xfrm>
          <a:prstGeom prst="line">
            <a:avLst/>
          </a:prstGeom>
          <a:noFill/>
          <a:ln w="72000">
            <a:solidFill>
              <a:srgbClr val="CCCCFF"/>
            </a:solidFill>
            <a:round/>
            <a:headEnd/>
            <a:tailEnd/>
          </a:ln>
          <a:extLst>
            <a:ext uri="{909E8E84-426E-40DD-AFC4-6F175D3DCCD1}">
              <a14:hiddenFill xmlns:a14="http://schemas.microsoft.com/office/drawing/2010/main">
                <a:noFill/>
              </a14:hiddenFill>
            </a:ext>
          </a:extLst>
        </p:spPr>
        <p:txBody>
          <a:bodyPr/>
          <a:lstStyle/>
          <a:p>
            <a:endParaRPr lang="cs-CZ"/>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1166813" y="15763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a:p>
        </p:txBody>
      </p:sp>
      <p:sp>
        <p:nvSpPr>
          <p:cNvPr id="4099" name="Text Box 2"/>
          <p:cNvSpPr txBox="1">
            <a:spLocks noChangeArrowheads="1"/>
          </p:cNvSpPr>
          <p:nvPr/>
        </p:nvSpPr>
        <p:spPr bwMode="auto">
          <a:xfrm>
            <a:off x="773113" y="1439863"/>
            <a:ext cx="7631112" cy="375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a:p>
        </p:txBody>
      </p:sp>
      <p:sp>
        <p:nvSpPr>
          <p:cNvPr id="4100" name="Line 3"/>
          <p:cNvSpPr>
            <a:spLocks noChangeShapeType="1"/>
          </p:cNvSpPr>
          <p:nvPr/>
        </p:nvSpPr>
        <p:spPr bwMode="auto">
          <a:xfrm>
            <a:off x="71438" y="1079500"/>
            <a:ext cx="8999537" cy="1588"/>
          </a:xfrm>
          <a:prstGeom prst="line">
            <a:avLst/>
          </a:prstGeom>
          <a:noFill/>
          <a:ln w="72000">
            <a:solidFill>
              <a:srgbClr val="FF950E"/>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101" name="AutoShape 4"/>
          <p:cNvSpPr>
            <a:spLocks noChangeArrowheads="1"/>
          </p:cNvSpPr>
          <p:nvPr/>
        </p:nvSpPr>
        <p:spPr bwMode="auto">
          <a:xfrm>
            <a:off x="9525" y="0"/>
            <a:ext cx="179388" cy="6858000"/>
          </a:xfrm>
          <a:prstGeom prst="roundRect">
            <a:avLst>
              <a:gd name="adj" fmla="val 889"/>
            </a:avLst>
          </a:prstGeom>
          <a:solidFill>
            <a:srgbClr val="333366"/>
          </a:solidFill>
          <a:ln w="9360">
            <a:solidFill>
              <a:srgbClr val="333366"/>
            </a:solidFill>
            <a:round/>
            <a:headEnd/>
            <a:tailEnd/>
          </a:ln>
        </p:spPr>
        <p:txBody>
          <a:bodyPr wrap="none" anchor="ctr"/>
          <a:lstStyle/>
          <a:p>
            <a:endParaRPr lang="cs-CZ" altLang="cs-CZ"/>
          </a:p>
        </p:txBody>
      </p:sp>
      <p:sp>
        <p:nvSpPr>
          <p:cNvPr id="2" name="Rectangle 5"/>
          <p:cNvSpPr>
            <a:spLocks noGrp="1" noChangeArrowheads="1"/>
          </p:cNvSpPr>
          <p:nvPr>
            <p:ph type="subTitle"/>
          </p:nvPr>
        </p:nvSpPr>
        <p:spPr>
          <a:xfrm>
            <a:off x="457200" y="1562100"/>
            <a:ext cx="8218488" cy="4591050"/>
          </a:xfrm>
        </p:spPr>
        <p:txBody>
          <a:bodyPr lIns="0" tIns="0" rIns="0" bIns="0"/>
          <a:lstStyle/>
          <a:p>
            <a:pPr algn="l">
              <a:spcBef>
                <a:spcPts val="800"/>
              </a:spcBef>
              <a:tabLst>
                <a:tab pos="34290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6500" algn="l"/>
                <a:tab pos="6731000" algn="l"/>
                <a:tab pos="7180263" algn="l"/>
                <a:tab pos="7629525" algn="l"/>
                <a:tab pos="8078788" algn="l"/>
                <a:tab pos="8528050" algn="l"/>
                <a:tab pos="8977313" algn="l"/>
                <a:tab pos="8978900" algn="l"/>
                <a:tab pos="9428163" algn="l"/>
                <a:tab pos="9877425" algn="l"/>
                <a:tab pos="10326688" algn="l"/>
                <a:tab pos="10775950" algn="l"/>
                <a:tab pos="10777538" algn="l"/>
                <a:tab pos="10779125" algn="l"/>
                <a:tab pos="10780713" algn="l"/>
              </a:tabLst>
              <a:defRPr/>
            </a:pPr>
            <a:r>
              <a:rPr lang="en-US" altLang="cs-CZ" sz="3200" smtClean="0"/>
              <a:t>Decisions about energy policy are a very difficult 		task. I usually illustrate this with two figures:</a:t>
            </a:r>
          </a:p>
          <a:p>
            <a:pPr>
              <a:spcBef>
                <a:spcPts val="800"/>
              </a:spcBef>
              <a:tabLst>
                <a:tab pos="34290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6500" algn="l"/>
                <a:tab pos="6731000" algn="l"/>
                <a:tab pos="7180263" algn="l"/>
                <a:tab pos="7629525" algn="l"/>
                <a:tab pos="8078788" algn="l"/>
                <a:tab pos="8528050" algn="l"/>
                <a:tab pos="8977313" algn="l"/>
                <a:tab pos="8978900" algn="l"/>
                <a:tab pos="9428163" algn="l"/>
                <a:tab pos="9877425" algn="l"/>
                <a:tab pos="10326688" algn="l"/>
                <a:tab pos="10775950" algn="l"/>
                <a:tab pos="10777538" algn="l"/>
                <a:tab pos="10779125" algn="l"/>
                <a:tab pos="10780713" algn="l"/>
              </a:tabLst>
              <a:defRPr/>
            </a:pPr>
            <a:endParaRPr lang="en-US" altLang="cs-CZ" sz="1800" b="1" smtClean="0"/>
          </a:p>
          <a:p>
            <a:pPr>
              <a:spcBef>
                <a:spcPts val="800"/>
              </a:spcBef>
              <a:tabLst>
                <a:tab pos="34290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6500" algn="l"/>
                <a:tab pos="6731000" algn="l"/>
                <a:tab pos="7180263" algn="l"/>
                <a:tab pos="7629525" algn="l"/>
                <a:tab pos="8078788" algn="l"/>
                <a:tab pos="8528050" algn="l"/>
                <a:tab pos="8977313" algn="l"/>
                <a:tab pos="8978900" algn="l"/>
                <a:tab pos="9428163" algn="l"/>
                <a:tab pos="9877425" algn="l"/>
                <a:tab pos="10326688" algn="l"/>
                <a:tab pos="10775950" algn="l"/>
                <a:tab pos="10777538" algn="l"/>
                <a:tab pos="10779125" algn="l"/>
                <a:tab pos="10780713" algn="l"/>
              </a:tabLst>
              <a:defRPr/>
            </a:pPr>
            <a:r>
              <a:rPr lang="en-US" altLang="cs-CZ" sz="4000" b="1" smtClean="0"/>
              <a:t>4 years versus 40 years</a:t>
            </a:r>
          </a:p>
          <a:p>
            <a:pPr>
              <a:spcBef>
                <a:spcPts val="800"/>
              </a:spcBef>
              <a:tabLst>
                <a:tab pos="34290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6500" algn="l"/>
                <a:tab pos="6731000" algn="l"/>
                <a:tab pos="7180263" algn="l"/>
                <a:tab pos="7629525" algn="l"/>
                <a:tab pos="8078788" algn="l"/>
                <a:tab pos="8528050" algn="l"/>
                <a:tab pos="8977313" algn="l"/>
                <a:tab pos="8978900" algn="l"/>
                <a:tab pos="9428163" algn="l"/>
                <a:tab pos="9877425" algn="l"/>
                <a:tab pos="10326688" algn="l"/>
                <a:tab pos="10775950" algn="l"/>
                <a:tab pos="10777538" algn="l"/>
                <a:tab pos="10779125" algn="l"/>
                <a:tab pos="10780713" algn="l"/>
              </a:tabLst>
              <a:defRPr/>
            </a:pPr>
            <a:endParaRPr lang="en-US" altLang="cs-CZ" sz="1800" smtClean="0"/>
          </a:p>
          <a:p>
            <a:pPr algn="l">
              <a:spcBef>
                <a:spcPts val="800"/>
              </a:spcBef>
              <a:tabLst>
                <a:tab pos="34290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6500" algn="l"/>
                <a:tab pos="6731000" algn="l"/>
                <a:tab pos="7180263" algn="l"/>
                <a:tab pos="7629525" algn="l"/>
                <a:tab pos="8078788" algn="l"/>
                <a:tab pos="8528050" algn="l"/>
                <a:tab pos="8977313" algn="l"/>
                <a:tab pos="8978900" algn="l"/>
                <a:tab pos="9428163" algn="l"/>
                <a:tab pos="9877425" algn="l"/>
                <a:tab pos="10326688" algn="l"/>
                <a:tab pos="10775950" algn="l"/>
                <a:tab pos="10777538" algn="l"/>
                <a:tab pos="10779125" algn="l"/>
                <a:tab pos="10780713" algn="l"/>
              </a:tabLst>
              <a:defRPr/>
            </a:pPr>
            <a:r>
              <a:rPr lang="en-US" altLang="cs-CZ" sz="3200" b="1" smtClean="0"/>
              <a:t>4 years</a:t>
            </a:r>
            <a:r>
              <a:rPr lang="en-US" altLang="cs-CZ" sz="3200" smtClean="0"/>
              <a:t> is time for which a politician is in most 		countries elected to the parliament</a:t>
            </a:r>
          </a:p>
          <a:p>
            <a:pPr algn="l">
              <a:spcBef>
                <a:spcPts val="800"/>
              </a:spcBef>
              <a:tabLst>
                <a:tab pos="342900" algn="l"/>
                <a:tab pos="441325" algn="l"/>
                <a:tab pos="890588" algn="l"/>
                <a:tab pos="1339850" algn="l"/>
                <a:tab pos="1789113" algn="l"/>
                <a:tab pos="2238375" algn="l"/>
                <a:tab pos="2687638" algn="l"/>
                <a:tab pos="3136900" algn="l"/>
                <a:tab pos="3586163" algn="l"/>
                <a:tab pos="4035425" algn="l"/>
                <a:tab pos="4484688" algn="l"/>
                <a:tab pos="4933950" algn="l"/>
                <a:tab pos="5383213" algn="l"/>
                <a:tab pos="5832475" algn="l"/>
                <a:tab pos="6286500" algn="l"/>
                <a:tab pos="6731000" algn="l"/>
                <a:tab pos="7180263" algn="l"/>
                <a:tab pos="7629525" algn="l"/>
                <a:tab pos="8078788" algn="l"/>
                <a:tab pos="8528050" algn="l"/>
                <a:tab pos="8977313" algn="l"/>
                <a:tab pos="8978900" algn="l"/>
                <a:tab pos="9428163" algn="l"/>
                <a:tab pos="9877425" algn="l"/>
                <a:tab pos="10326688" algn="l"/>
                <a:tab pos="10775950" algn="l"/>
                <a:tab pos="10777538" algn="l"/>
                <a:tab pos="10779125" algn="l"/>
                <a:tab pos="10780713" algn="l"/>
              </a:tabLst>
              <a:defRPr/>
            </a:pPr>
            <a:r>
              <a:rPr lang="en-US" altLang="cs-CZ" sz="3200" b="1" smtClean="0"/>
              <a:t>40 years</a:t>
            </a:r>
            <a:r>
              <a:rPr lang="en-US" altLang="cs-CZ" sz="3200" smtClean="0"/>
              <a:t> is a reasonable time horizon for       	planning our energy vision or strategy.</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1"/>
          <p:cNvSpPr>
            <a:spLocks noChangeArrowheads="1"/>
          </p:cNvSpPr>
          <p:nvPr/>
        </p:nvSpPr>
        <p:spPr bwMode="auto">
          <a:xfrm>
            <a:off x="179388" y="6300788"/>
            <a:ext cx="3060700" cy="358775"/>
          </a:xfrm>
          <a:prstGeom prst="roundRect">
            <a:avLst>
              <a:gd name="adj" fmla="val 440"/>
            </a:avLst>
          </a:pr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a:p>
        </p:txBody>
      </p:sp>
      <p:sp>
        <p:nvSpPr>
          <p:cNvPr id="29699" name="AutoShape 2"/>
          <p:cNvSpPr>
            <a:spLocks noChangeArrowheads="1"/>
          </p:cNvSpPr>
          <p:nvPr/>
        </p:nvSpPr>
        <p:spPr bwMode="auto">
          <a:xfrm>
            <a:off x="179388" y="5400675"/>
            <a:ext cx="1260475" cy="720725"/>
          </a:xfrm>
          <a:prstGeom prst="roundRect">
            <a:avLst>
              <a:gd name="adj" fmla="val 218"/>
            </a:avLst>
          </a:prstGeom>
          <a:solidFill>
            <a:srgbClr val="FFFFFF"/>
          </a:solidFill>
          <a:ln w="9360">
            <a:solidFill>
              <a:srgbClr val="FFFFFF"/>
            </a:solidFill>
            <a:round/>
            <a:headEnd/>
            <a:tailEnd/>
          </a:ln>
        </p:spPr>
        <p:txBody>
          <a:bodyPr wrap="none" anchor="ctr"/>
          <a:lstStyle/>
          <a:p>
            <a:endParaRPr lang="cs-CZ" altLang="cs-CZ"/>
          </a:p>
        </p:txBody>
      </p:sp>
      <p:sp>
        <p:nvSpPr>
          <p:cNvPr id="29700" name="Text Box 3"/>
          <p:cNvSpPr txBox="1">
            <a:spLocks noChangeArrowheads="1"/>
          </p:cNvSpPr>
          <p:nvPr/>
        </p:nvSpPr>
        <p:spPr bwMode="auto">
          <a:xfrm>
            <a:off x="539750" y="6296025"/>
            <a:ext cx="287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nchor="ct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9pPr>
          </a:lstStyle>
          <a:p>
            <a:pPr algn="ctr" eaLnBrk="1" hangingPunct="1">
              <a:spcBef>
                <a:spcPct val="0"/>
              </a:spcBef>
            </a:pPr>
            <a:r>
              <a:rPr lang="cs-CZ" altLang="cs-CZ" sz="1800">
                <a:latin typeface="Arial" charset="0"/>
              </a:rPr>
              <a:t>OECD Factbook 2008</a:t>
            </a:r>
          </a:p>
        </p:txBody>
      </p:sp>
      <p:sp>
        <p:nvSpPr>
          <p:cNvPr id="29701" name="Text Box 4"/>
          <p:cNvSpPr txBox="1">
            <a:spLocks noChangeArrowheads="1"/>
          </p:cNvSpPr>
          <p:nvPr/>
        </p:nvSpPr>
        <p:spPr bwMode="auto">
          <a:xfrm>
            <a:off x="179388" y="539750"/>
            <a:ext cx="89646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9pPr>
          </a:lstStyle>
          <a:p>
            <a:pPr algn="ctr" eaLnBrk="1" hangingPunct="1">
              <a:spcBef>
                <a:spcPct val="0"/>
              </a:spcBef>
            </a:pPr>
            <a:r>
              <a:rPr lang="cs-CZ" altLang="cs-CZ" sz="2800" b="1">
                <a:solidFill>
                  <a:srgbClr val="333366"/>
                </a:solidFill>
                <a:latin typeface="Arial" charset="0"/>
              </a:rPr>
              <a:t>World electricity generation by source of energy</a:t>
            </a:r>
          </a:p>
        </p:txBody>
      </p:sp>
      <p:sp>
        <p:nvSpPr>
          <p:cNvPr id="29702" name="Line 5"/>
          <p:cNvSpPr>
            <a:spLocks noChangeShapeType="1"/>
          </p:cNvSpPr>
          <p:nvPr/>
        </p:nvSpPr>
        <p:spPr bwMode="auto">
          <a:xfrm>
            <a:off x="71438" y="1079500"/>
            <a:ext cx="8999537" cy="1588"/>
          </a:xfrm>
          <a:prstGeom prst="line">
            <a:avLst/>
          </a:prstGeom>
          <a:noFill/>
          <a:ln w="72000">
            <a:solidFill>
              <a:srgbClr val="CCCCFF"/>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9703" name="AutoShape 6"/>
          <p:cNvSpPr>
            <a:spLocks noChangeArrowheads="1"/>
          </p:cNvSpPr>
          <p:nvPr/>
        </p:nvSpPr>
        <p:spPr bwMode="auto">
          <a:xfrm>
            <a:off x="9525" y="0"/>
            <a:ext cx="179388" cy="6858000"/>
          </a:xfrm>
          <a:prstGeom prst="roundRect">
            <a:avLst>
              <a:gd name="adj" fmla="val 889"/>
            </a:avLst>
          </a:prstGeom>
          <a:solidFill>
            <a:srgbClr val="333366"/>
          </a:solidFill>
          <a:ln w="9360">
            <a:solidFill>
              <a:srgbClr val="333366"/>
            </a:solidFill>
            <a:round/>
            <a:headEnd/>
            <a:tailEnd/>
          </a:ln>
        </p:spPr>
        <p:txBody>
          <a:bodyPr wrap="none" anchor="ctr"/>
          <a:lstStyle/>
          <a:p>
            <a:endParaRPr lang="cs-CZ" altLang="cs-CZ"/>
          </a:p>
        </p:txBody>
      </p:sp>
      <p:graphicFrame>
        <p:nvGraphicFramePr>
          <p:cNvPr id="29704" name="Object 7"/>
          <p:cNvGraphicFramePr>
            <a:graphicFrameLocks noChangeAspect="1"/>
          </p:cNvGraphicFramePr>
          <p:nvPr/>
        </p:nvGraphicFramePr>
        <p:xfrm>
          <a:off x="4319588" y="1081088"/>
          <a:ext cx="4824412" cy="4859337"/>
        </p:xfrm>
        <a:graphic>
          <a:graphicData uri="http://schemas.openxmlformats.org/presentationml/2006/ole">
            <mc:AlternateContent xmlns:mc="http://schemas.openxmlformats.org/markup-compatibility/2006">
              <mc:Choice xmlns:v="urn:schemas-microsoft-com:vml" Requires="v">
                <p:oleObj spid="_x0000_s29716" r:id="rId4" imgW="4824360" imgH="4859280" progId="">
                  <p:embed/>
                </p:oleObj>
              </mc:Choice>
              <mc:Fallback>
                <p:oleObj r:id="rId4" imgW="4824360" imgH="4859280" progId="">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9588" y="1081088"/>
                        <a:ext cx="4824412" cy="48593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705" name="Object 8"/>
          <p:cNvGraphicFramePr>
            <a:graphicFrameLocks noChangeAspect="1"/>
          </p:cNvGraphicFramePr>
          <p:nvPr/>
        </p:nvGraphicFramePr>
        <p:xfrm>
          <a:off x="360363" y="1439863"/>
          <a:ext cx="4679950" cy="4319587"/>
        </p:xfrm>
        <a:graphic>
          <a:graphicData uri="http://schemas.openxmlformats.org/presentationml/2006/ole">
            <mc:AlternateContent xmlns:mc="http://schemas.openxmlformats.org/markup-compatibility/2006">
              <mc:Choice xmlns:v="urn:schemas-microsoft-com:vml" Requires="v">
                <p:oleObj spid="_x0000_s29717" r:id="rId6" imgW="4680000" imgH="4319640" progId="">
                  <p:embed/>
                </p:oleObj>
              </mc:Choice>
              <mc:Fallback>
                <p:oleObj r:id="rId6" imgW="4680000" imgH="4319640" progId="">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363" y="1439863"/>
                        <a:ext cx="4679950" cy="43195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9706" name="Text Box 9"/>
          <p:cNvSpPr txBox="1">
            <a:spLocks noChangeArrowheads="1"/>
          </p:cNvSpPr>
          <p:nvPr/>
        </p:nvSpPr>
        <p:spPr bwMode="auto">
          <a:xfrm>
            <a:off x="1619250" y="1619250"/>
            <a:ext cx="16192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9pPr>
          </a:lstStyle>
          <a:p>
            <a:pPr algn="ctr" eaLnBrk="1" hangingPunct="1">
              <a:spcBef>
                <a:spcPct val="0"/>
              </a:spcBef>
            </a:pPr>
            <a:r>
              <a:rPr lang="cs-CZ" altLang="cs-CZ" sz="1800">
                <a:latin typeface="Arial" charset="0"/>
              </a:rPr>
              <a:t>1971</a:t>
            </a:r>
          </a:p>
        </p:txBody>
      </p:sp>
      <p:sp>
        <p:nvSpPr>
          <p:cNvPr id="29707" name="Text Box 10"/>
          <p:cNvSpPr txBox="1">
            <a:spLocks noChangeArrowheads="1"/>
          </p:cNvSpPr>
          <p:nvPr/>
        </p:nvSpPr>
        <p:spPr bwMode="auto">
          <a:xfrm>
            <a:off x="5580063" y="1619250"/>
            <a:ext cx="16192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9pPr>
          </a:lstStyle>
          <a:p>
            <a:pPr algn="ctr" eaLnBrk="1" hangingPunct="1">
              <a:spcBef>
                <a:spcPct val="0"/>
              </a:spcBef>
            </a:pPr>
            <a:r>
              <a:rPr lang="cs-CZ" altLang="cs-CZ" sz="1800">
                <a:latin typeface="Arial" charset="0"/>
              </a:rPr>
              <a:t>2006</a:t>
            </a:r>
          </a:p>
        </p:txBody>
      </p:sp>
      <p:sp>
        <p:nvSpPr>
          <p:cNvPr id="29708" name="Text Box 11"/>
          <p:cNvSpPr txBox="1">
            <a:spLocks noChangeArrowheads="1"/>
          </p:cNvSpPr>
          <p:nvPr/>
        </p:nvSpPr>
        <p:spPr bwMode="auto">
          <a:xfrm>
            <a:off x="1619250" y="5580063"/>
            <a:ext cx="21605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9pPr>
          </a:lstStyle>
          <a:p>
            <a:pPr algn="ctr" eaLnBrk="1" hangingPunct="1">
              <a:spcBef>
                <a:spcPct val="0"/>
              </a:spcBef>
            </a:pPr>
            <a:r>
              <a:rPr lang="cs-CZ" altLang="cs-CZ" sz="1800">
                <a:latin typeface="Arial" charset="0"/>
              </a:rPr>
              <a:t>5245 TWh</a:t>
            </a:r>
          </a:p>
        </p:txBody>
      </p:sp>
      <p:sp>
        <p:nvSpPr>
          <p:cNvPr id="29709" name="Text Box 12"/>
          <p:cNvSpPr txBox="1">
            <a:spLocks noChangeArrowheads="1"/>
          </p:cNvSpPr>
          <p:nvPr/>
        </p:nvSpPr>
        <p:spPr bwMode="auto">
          <a:xfrm>
            <a:off x="5759450" y="5580063"/>
            <a:ext cx="1800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9pPr>
          </a:lstStyle>
          <a:p>
            <a:pPr algn="ctr" hangingPunct="1">
              <a:spcBef>
                <a:spcPct val="0"/>
              </a:spcBef>
            </a:pPr>
            <a:r>
              <a:rPr lang="cs-CZ" altLang="cs-CZ" sz="1800">
                <a:latin typeface="Arial" charset="0"/>
                <a:ea typeface="Arial Unicode MS" pitchFamily="34" charset="-128"/>
                <a:cs typeface="Arial Unicode MS" pitchFamily="34" charset="-128"/>
              </a:rPr>
              <a:t>18930 TWh</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1"/>
          <p:cNvSpPr>
            <a:spLocks noChangeArrowheads="1"/>
          </p:cNvSpPr>
          <p:nvPr/>
        </p:nvSpPr>
        <p:spPr bwMode="auto">
          <a:xfrm>
            <a:off x="179388" y="6300788"/>
            <a:ext cx="3060700" cy="358775"/>
          </a:xfrm>
          <a:prstGeom prst="roundRect">
            <a:avLst>
              <a:gd name="adj" fmla="val 440"/>
            </a:avLst>
          </a:pr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a:p>
        </p:txBody>
      </p:sp>
      <p:sp>
        <p:nvSpPr>
          <p:cNvPr id="30723" name="AutoShape 2"/>
          <p:cNvSpPr>
            <a:spLocks noChangeArrowheads="1"/>
          </p:cNvSpPr>
          <p:nvPr/>
        </p:nvSpPr>
        <p:spPr bwMode="auto">
          <a:xfrm>
            <a:off x="179388" y="5400675"/>
            <a:ext cx="1260475" cy="720725"/>
          </a:xfrm>
          <a:prstGeom prst="roundRect">
            <a:avLst>
              <a:gd name="adj" fmla="val 218"/>
            </a:avLst>
          </a:prstGeom>
          <a:solidFill>
            <a:srgbClr val="FFFFFF"/>
          </a:solidFill>
          <a:ln w="9360">
            <a:solidFill>
              <a:srgbClr val="FFFFFF"/>
            </a:solidFill>
            <a:round/>
            <a:headEnd/>
            <a:tailEnd/>
          </a:ln>
        </p:spPr>
        <p:txBody>
          <a:bodyPr wrap="none" anchor="ctr"/>
          <a:lstStyle/>
          <a:p>
            <a:endParaRPr lang="cs-CZ" altLang="cs-CZ"/>
          </a:p>
        </p:txBody>
      </p:sp>
      <p:sp>
        <p:nvSpPr>
          <p:cNvPr id="30724" name="Text Box 3"/>
          <p:cNvSpPr txBox="1">
            <a:spLocks noChangeArrowheads="1"/>
          </p:cNvSpPr>
          <p:nvPr/>
        </p:nvSpPr>
        <p:spPr bwMode="auto">
          <a:xfrm>
            <a:off x="539750" y="6296025"/>
            <a:ext cx="287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nchor="ct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9pPr>
          </a:lstStyle>
          <a:p>
            <a:pPr algn="ctr" eaLnBrk="1" hangingPunct="1">
              <a:spcBef>
                <a:spcPct val="0"/>
              </a:spcBef>
            </a:pPr>
            <a:r>
              <a:rPr lang="cs-CZ" altLang="cs-CZ" sz="1800">
                <a:latin typeface="Arial" charset="0"/>
              </a:rPr>
              <a:t>OECD Factbook 2008</a:t>
            </a:r>
          </a:p>
        </p:txBody>
      </p:sp>
      <p:sp>
        <p:nvSpPr>
          <p:cNvPr id="30725" name="Text Box 4"/>
          <p:cNvSpPr txBox="1">
            <a:spLocks noChangeArrowheads="1"/>
          </p:cNvSpPr>
          <p:nvPr/>
        </p:nvSpPr>
        <p:spPr bwMode="auto">
          <a:xfrm>
            <a:off x="179388" y="179388"/>
            <a:ext cx="8964612"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9pPr>
          </a:lstStyle>
          <a:p>
            <a:pPr algn="ctr" eaLnBrk="1" hangingPunct="1">
              <a:spcBef>
                <a:spcPct val="0"/>
              </a:spcBef>
            </a:pPr>
            <a:r>
              <a:rPr lang="cs-CZ" altLang="cs-CZ" sz="2800" b="1">
                <a:solidFill>
                  <a:srgbClr val="333366"/>
                </a:solidFill>
                <a:latin typeface="Arial" charset="0"/>
              </a:rPr>
              <a:t>World electricity generation by source of energy</a:t>
            </a:r>
          </a:p>
          <a:p>
            <a:pPr algn="ctr" eaLnBrk="1" hangingPunct="1">
              <a:spcBef>
                <a:spcPct val="0"/>
              </a:spcBef>
            </a:pPr>
            <a:r>
              <a:rPr lang="cs-CZ" altLang="cs-CZ" sz="1800" b="1">
                <a:solidFill>
                  <a:srgbClr val="333366"/>
                </a:solidFill>
                <a:latin typeface="Arial" charset="0"/>
              </a:rPr>
              <a:t>Time serie by TWh</a:t>
            </a:r>
          </a:p>
        </p:txBody>
      </p:sp>
      <p:sp>
        <p:nvSpPr>
          <p:cNvPr id="30726" name="Line 5"/>
          <p:cNvSpPr>
            <a:spLocks noChangeShapeType="1"/>
          </p:cNvSpPr>
          <p:nvPr/>
        </p:nvSpPr>
        <p:spPr bwMode="auto">
          <a:xfrm>
            <a:off x="71438" y="1079500"/>
            <a:ext cx="8999537" cy="1588"/>
          </a:xfrm>
          <a:prstGeom prst="line">
            <a:avLst/>
          </a:prstGeom>
          <a:noFill/>
          <a:ln w="72000">
            <a:solidFill>
              <a:srgbClr val="CCCCFF"/>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0727" name="AutoShape 6"/>
          <p:cNvSpPr>
            <a:spLocks noChangeArrowheads="1"/>
          </p:cNvSpPr>
          <p:nvPr/>
        </p:nvSpPr>
        <p:spPr bwMode="auto">
          <a:xfrm>
            <a:off x="9525" y="0"/>
            <a:ext cx="179388" cy="6858000"/>
          </a:xfrm>
          <a:prstGeom prst="roundRect">
            <a:avLst>
              <a:gd name="adj" fmla="val 889"/>
            </a:avLst>
          </a:prstGeom>
          <a:solidFill>
            <a:srgbClr val="333366"/>
          </a:solidFill>
          <a:ln w="9360">
            <a:solidFill>
              <a:srgbClr val="333366"/>
            </a:solidFill>
            <a:round/>
            <a:headEnd/>
            <a:tailEnd/>
          </a:ln>
        </p:spPr>
        <p:txBody>
          <a:bodyPr wrap="none" anchor="ctr"/>
          <a:lstStyle/>
          <a:p>
            <a:endParaRPr lang="cs-CZ" altLang="cs-CZ"/>
          </a:p>
        </p:txBody>
      </p:sp>
      <p:pic>
        <p:nvPicPr>
          <p:cNvPr id="3072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1979613"/>
            <a:ext cx="838200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Line 1"/>
          <p:cNvSpPr>
            <a:spLocks noChangeShapeType="1"/>
          </p:cNvSpPr>
          <p:nvPr/>
        </p:nvSpPr>
        <p:spPr bwMode="auto">
          <a:xfrm>
            <a:off x="179388" y="4859338"/>
            <a:ext cx="7920037" cy="1587"/>
          </a:xfrm>
          <a:prstGeom prst="line">
            <a:avLst/>
          </a:prstGeom>
          <a:noFill/>
          <a:ln w="72000">
            <a:solidFill>
              <a:srgbClr val="FF950E"/>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2" name="Text Box 2"/>
          <p:cNvSpPr txBox="1">
            <a:spLocks noChangeArrowheads="1"/>
          </p:cNvSpPr>
          <p:nvPr/>
        </p:nvSpPr>
        <p:spPr bwMode="auto">
          <a:xfrm>
            <a:off x="179388" y="3832225"/>
            <a:ext cx="7920037" cy="1008063"/>
          </a:xfrm>
          <a:prstGeom prst="rect">
            <a:avLst/>
          </a:prstGeom>
          <a:solidFill>
            <a:srgbClr val="CCCCFF"/>
          </a:solidFill>
          <a:ln w="9525">
            <a:noFill/>
            <a:round/>
            <a:headEnd/>
            <a:tailEnd/>
          </a:ln>
          <a:effectLst/>
        </p:spPr>
        <p:txBody>
          <a:bodyPr lIns="90000" tIns="46800" rIns="90000" bIns="46800">
            <a:spAutoFit/>
          </a:bodyPr>
          <a:lstStyle/>
          <a:p>
            <a:pPr algn="l">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a:solidFill>
                  <a:srgbClr val="000000"/>
                </a:solidFill>
                <a:effectLst>
                  <a:outerShdw blurRad="38100" dist="38100" dir="2700000" algn="tl">
                    <a:srgbClr val="FFFFFF"/>
                  </a:outerShdw>
                </a:effectLst>
                <a:latin typeface="Verdana" pitchFamily="32" charset="0"/>
                <a:ea typeface="+mn-ea"/>
              </a:rPr>
              <a:t>9. If fossil fuels are consumed at current pace, their supply would be almost exhausted during a couple hundreds of years (IEA 2008: oil in 200 years, coal in 300 years)</a:t>
            </a:r>
          </a:p>
        </p:txBody>
      </p:sp>
      <p:sp>
        <p:nvSpPr>
          <p:cNvPr id="31748" name="Text Box 3"/>
          <p:cNvSpPr txBox="1">
            <a:spLocks noChangeArrowheads="1"/>
          </p:cNvSpPr>
          <p:nvPr/>
        </p:nvSpPr>
        <p:spPr bwMode="auto">
          <a:xfrm>
            <a:off x="179388" y="539750"/>
            <a:ext cx="89646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9pPr>
          </a:lstStyle>
          <a:p>
            <a:pPr algn="ctr" eaLnBrk="1" hangingPunct="1">
              <a:spcBef>
                <a:spcPct val="0"/>
              </a:spcBef>
            </a:pPr>
            <a:r>
              <a:rPr lang="cs-CZ" altLang="cs-CZ" sz="2800" b="1">
                <a:solidFill>
                  <a:srgbClr val="333366"/>
                </a:solidFill>
                <a:latin typeface="Arial" charset="0"/>
              </a:rPr>
              <a:t>THE TEN ENERGY COMMANDMENTS</a:t>
            </a:r>
          </a:p>
        </p:txBody>
      </p:sp>
      <p:sp>
        <p:nvSpPr>
          <p:cNvPr id="3" name="Text Box 4"/>
          <p:cNvSpPr txBox="1">
            <a:spLocks noChangeArrowheads="1"/>
          </p:cNvSpPr>
          <p:nvPr/>
        </p:nvSpPr>
        <p:spPr bwMode="auto">
          <a:xfrm>
            <a:off x="179388" y="1800225"/>
            <a:ext cx="7920037" cy="1312863"/>
          </a:xfrm>
          <a:prstGeom prst="rect">
            <a:avLst/>
          </a:prstGeom>
          <a:solidFill>
            <a:srgbClr val="CCCCFF"/>
          </a:solidFill>
          <a:ln w="9525">
            <a:noFill/>
            <a:round/>
            <a:headEnd/>
            <a:tailEnd/>
          </a:ln>
          <a:effectLst/>
        </p:spPr>
        <p:txBody>
          <a:bodyPr lIns="90000" tIns="46800" rIns="90000" bIns="46800">
            <a:spAutoFit/>
          </a:bodyPr>
          <a:lstStyle/>
          <a:p>
            <a:pPr algn="l">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000">
                <a:solidFill>
                  <a:srgbClr val="000000"/>
                </a:solidFill>
                <a:effectLst>
                  <a:outerShdw blurRad="38100" dist="38100" dir="2700000" algn="tl">
                    <a:srgbClr val="FFFFFF"/>
                  </a:outerShdw>
                </a:effectLst>
                <a:latin typeface="Verdana" pitchFamily="32" charset="0"/>
                <a:ea typeface="+mn-ea"/>
              </a:rPr>
              <a:t>8. Fossil fuels were produced during hundreds of millions years by absorption of carbon dioxide from the atmosphere. By means of photosynthesis reaction oxygen was released into atmosphere while carbon was store in the biomass.</a:t>
            </a:r>
          </a:p>
        </p:txBody>
      </p:sp>
      <p:sp>
        <p:nvSpPr>
          <p:cNvPr id="31750" name="Line 5"/>
          <p:cNvSpPr>
            <a:spLocks noChangeShapeType="1"/>
          </p:cNvSpPr>
          <p:nvPr/>
        </p:nvSpPr>
        <p:spPr bwMode="auto">
          <a:xfrm>
            <a:off x="71438" y="1079500"/>
            <a:ext cx="8999537" cy="1588"/>
          </a:xfrm>
          <a:prstGeom prst="line">
            <a:avLst/>
          </a:prstGeom>
          <a:noFill/>
          <a:ln w="72000">
            <a:solidFill>
              <a:srgbClr val="CCCCFF"/>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51" name="Line 6"/>
          <p:cNvSpPr>
            <a:spLocks noChangeShapeType="1"/>
          </p:cNvSpPr>
          <p:nvPr/>
        </p:nvSpPr>
        <p:spPr bwMode="auto">
          <a:xfrm>
            <a:off x="179388" y="3141663"/>
            <a:ext cx="7920037" cy="1587"/>
          </a:xfrm>
          <a:prstGeom prst="line">
            <a:avLst/>
          </a:prstGeom>
          <a:noFill/>
          <a:ln w="72000">
            <a:solidFill>
              <a:srgbClr val="FF950E"/>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1752" name="AutoShape 7"/>
          <p:cNvSpPr>
            <a:spLocks noChangeArrowheads="1"/>
          </p:cNvSpPr>
          <p:nvPr/>
        </p:nvSpPr>
        <p:spPr bwMode="auto">
          <a:xfrm>
            <a:off x="9525" y="0"/>
            <a:ext cx="179388" cy="6858000"/>
          </a:xfrm>
          <a:prstGeom prst="roundRect">
            <a:avLst>
              <a:gd name="adj" fmla="val 889"/>
            </a:avLst>
          </a:prstGeom>
          <a:solidFill>
            <a:srgbClr val="333366"/>
          </a:solidFill>
          <a:ln w="9360">
            <a:solidFill>
              <a:srgbClr val="333366"/>
            </a:solidFill>
            <a:round/>
            <a:headEnd/>
            <a:tailEnd/>
          </a:ln>
        </p:spPr>
        <p:txBody>
          <a:bodyPr wrap="none" anchor="ctr"/>
          <a:lstStyle/>
          <a:p>
            <a:endParaRPr lang="cs-CZ" altLang="cs-CZ"/>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1"/>
          <p:cNvSpPr txBox="1">
            <a:spLocks noChangeArrowheads="1"/>
          </p:cNvSpPr>
          <p:nvPr/>
        </p:nvSpPr>
        <p:spPr bwMode="auto">
          <a:xfrm>
            <a:off x="179388" y="539750"/>
            <a:ext cx="89646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9pPr>
          </a:lstStyle>
          <a:p>
            <a:pPr algn="ctr" eaLnBrk="1" hangingPunct="1">
              <a:spcBef>
                <a:spcPct val="0"/>
              </a:spcBef>
            </a:pPr>
            <a:r>
              <a:rPr lang="cs-CZ" altLang="cs-CZ" sz="2800" b="1">
                <a:solidFill>
                  <a:srgbClr val="333366"/>
                </a:solidFill>
                <a:latin typeface="Arial" charset="0"/>
              </a:rPr>
              <a:t>THE TEN ENERGY COMMANDMENTS</a:t>
            </a:r>
          </a:p>
        </p:txBody>
      </p:sp>
      <p:sp>
        <p:nvSpPr>
          <p:cNvPr id="2" name="Text Box 2"/>
          <p:cNvSpPr txBox="1">
            <a:spLocks noChangeArrowheads="1"/>
          </p:cNvSpPr>
          <p:nvPr/>
        </p:nvSpPr>
        <p:spPr bwMode="auto">
          <a:xfrm>
            <a:off x="179388" y="2879725"/>
            <a:ext cx="7920037" cy="1557338"/>
          </a:xfrm>
          <a:prstGeom prst="rect">
            <a:avLst/>
          </a:prstGeom>
          <a:solidFill>
            <a:srgbClr val="CCCCFF"/>
          </a:solidFill>
          <a:ln w="9525">
            <a:noFill/>
            <a:round/>
            <a:headEnd/>
            <a:tailEnd/>
          </a:ln>
          <a:effectLst/>
        </p:spPr>
        <p:txBody>
          <a:bodyPr lIns="90000" tIns="46800" rIns="90000" bIns="46800">
            <a:spAutoFit/>
          </a:bodyPr>
          <a:lstStyle/>
          <a:p>
            <a:pPr algn="l">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a:solidFill>
                  <a:srgbClr val="333366"/>
                </a:solidFill>
                <a:effectLst>
                  <a:outerShdw blurRad="38100" dist="38100" dir="2700000" algn="tl">
                    <a:srgbClr val="000000"/>
                  </a:outerShdw>
                </a:effectLst>
                <a:latin typeface="Verdana" pitchFamily="32" charset="0"/>
                <a:ea typeface="+mn-ea"/>
              </a:rPr>
              <a:t>10. Already today carbon dioxide is being released into atmosphere by burning fossil fuels </a:t>
            </a:r>
            <a:r>
              <a:rPr lang="en-US" sz="2400">
                <a:solidFill>
                  <a:srgbClr val="FF950E"/>
                </a:solidFill>
                <a:effectLst>
                  <a:outerShdw blurRad="38100" dist="38100" dir="2700000" algn="tl">
                    <a:srgbClr val="000000"/>
                  </a:outerShdw>
                </a:effectLst>
                <a:latin typeface="Verdana" pitchFamily="32" charset="0"/>
                <a:ea typeface="+mn-ea"/>
              </a:rPr>
              <a:t>million times faster</a:t>
            </a:r>
            <a:r>
              <a:rPr lang="en-US" sz="2400">
                <a:solidFill>
                  <a:srgbClr val="333366"/>
                </a:solidFill>
                <a:effectLst>
                  <a:outerShdw blurRad="38100" dist="38100" dir="2700000" algn="tl">
                    <a:srgbClr val="000000"/>
                  </a:outerShdw>
                </a:effectLst>
                <a:latin typeface="Verdana" pitchFamily="32" charset="0"/>
                <a:ea typeface="+mn-ea"/>
              </a:rPr>
              <a:t> than it was, some hundred million years ago, absorbed from the atmosphere. </a:t>
            </a:r>
          </a:p>
        </p:txBody>
      </p:sp>
      <p:sp>
        <p:nvSpPr>
          <p:cNvPr id="32772" name="Line 3"/>
          <p:cNvSpPr>
            <a:spLocks noChangeShapeType="1"/>
          </p:cNvSpPr>
          <p:nvPr/>
        </p:nvSpPr>
        <p:spPr bwMode="auto">
          <a:xfrm>
            <a:off x="71438" y="1079500"/>
            <a:ext cx="8999537" cy="1588"/>
          </a:xfrm>
          <a:prstGeom prst="line">
            <a:avLst/>
          </a:prstGeom>
          <a:noFill/>
          <a:ln w="72000">
            <a:solidFill>
              <a:srgbClr val="CCCCFF"/>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2773" name="Line 4"/>
          <p:cNvSpPr>
            <a:spLocks noChangeShapeType="1"/>
          </p:cNvSpPr>
          <p:nvPr/>
        </p:nvSpPr>
        <p:spPr bwMode="auto">
          <a:xfrm>
            <a:off x="179388" y="4437063"/>
            <a:ext cx="7920037" cy="1587"/>
          </a:xfrm>
          <a:prstGeom prst="line">
            <a:avLst/>
          </a:prstGeom>
          <a:noFill/>
          <a:ln w="72000">
            <a:solidFill>
              <a:srgbClr val="FF950E"/>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2774" name="AutoShape 5"/>
          <p:cNvSpPr>
            <a:spLocks noChangeArrowheads="1"/>
          </p:cNvSpPr>
          <p:nvPr/>
        </p:nvSpPr>
        <p:spPr bwMode="auto">
          <a:xfrm>
            <a:off x="9525" y="0"/>
            <a:ext cx="179388" cy="6858000"/>
          </a:xfrm>
          <a:prstGeom prst="roundRect">
            <a:avLst>
              <a:gd name="adj" fmla="val 889"/>
            </a:avLst>
          </a:prstGeom>
          <a:solidFill>
            <a:srgbClr val="333366"/>
          </a:solidFill>
          <a:ln w="9360">
            <a:solidFill>
              <a:srgbClr val="333366"/>
            </a:solidFill>
            <a:round/>
            <a:headEnd/>
            <a:tailEnd/>
          </a:ln>
        </p:spPr>
        <p:txBody>
          <a:bodyPr wrap="none" anchor="ctr"/>
          <a:lstStyle/>
          <a:p>
            <a:endParaRPr lang="cs-CZ" altLang="cs-CZ"/>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
          <p:cNvSpPr txBox="1">
            <a:spLocks noChangeArrowheads="1"/>
          </p:cNvSpPr>
          <p:nvPr/>
        </p:nvSpPr>
        <p:spPr bwMode="auto">
          <a:xfrm>
            <a:off x="179388" y="539750"/>
            <a:ext cx="89646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9pPr>
          </a:lstStyle>
          <a:p>
            <a:pPr algn="ctr" eaLnBrk="1" hangingPunct="1">
              <a:spcBef>
                <a:spcPct val="0"/>
              </a:spcBef>
            </a:pPr>
            <a:r>
              <a:rPr lang="cs-CZ" altLang="cs-CZ" sz="2800" b="1">
                <a:solidFill>
                  <a:srgbClr val="333366"/>
                </a:solidFill>
                <a:latin typeface="Arial" charset="0"/>
              </a:rPr>
              <a:t>THE TEN ENERGY COMMANDMENTS</a:t>
            </a:r>
          </a:p>
        </p:txBody>
      </p:sp>
      <p:sp>
        <p:nvSpPr>
          <p:cNvPr id="33795" name="Line 2"/>
          <p:cNvSpPr>
            <a:spLocks noChangeShapeType="1"/>
          </p:cNvSpPr>
          <p:nvPr/>
        </p:nvSpPr>
        <p:spPr bwMode="auto">
          <a:xfrm>
            <a:off x="71438" y="1079500"/>
            <a:ext cx="8999537" cy="1588"/>
          </a:xfrm>
          <a:prstGeom prst="line">
            <a:avLst/>
          </a:prstGeom>
          <a:noFill/>
          <a:ln w="72000">
            <a:solidFill>
              <a:srgbClr val="CCCCFF"/>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3796" name="AutoShape 3"/>
          <p:cNvSpPr>
            <a:spLocks noChangeArrowheads="1"/>
          </p:cNvSpPr>
          <p:nvPr/>
        </p:nvSpPr>
        <p:spPr bwMode="auto">
          <a:xfrm>
            <a:off x="9525" y="0"/>
            <a:ext cx="179388" cy="6858000"/>
          </a:xfrm>
          <a:prstGeom prst="roundRect">
            <a:avLst>
              <a:gd name="adj" fmla="val 889"/>
            </a:avLst>
          </a:prstGeom>
          <a:solidFill>
            <a:srgbClr val="333366"/>
          </a:solidFill>
          <a:ln w="9360">
            <a:solidFill>
              <a:srgbClr val="333366"/>
            </a:solidFill>
            <a:round/>
            <a:headEnd/>
            <a:tailEnd/>
          </a:ln>
        </p:spPr>
        <p:txBody>
          <a:bodyPr wrap="none" anchor="ctr"/>
          <a:lstStyle/>
          <a:p>
            <a:endParaRPr lang="cs-CZ" altLang="cs-CZ"/>
          </a:p>
        </p:txBody>
      </p:sp>
      <p:pic>
        <p:nvPicPr>
          <p:cNvPr id="3379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1685925"/>
            <a:ext cx="3132137"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Rectangle 5"/>
          <p:cNvSpPr>
            <a:spLocks noGrp="1" noChangeArrowheads="1"/>
          </p:cNvSpPr>
          <p:nvPr>
            <p:ph type="subTitle"/>
          </p:nvPr>
        </p:nvSpPr>
        <p:spPr>
          <a:xfrm>
            <a:off x="3419475" y="5367338"/>
            <a:ext cx="5580063" cy="731837"/>
          </a:xfrm>
        </p:spPr>
        <p:txBody>
          <a:bodyPr lIns="0" tIns="0" rIns="0" bIns="0"/>
          <a:lstStyle/>
          <a:p>
            <a:pPr>
              <a:spcBef>
                <a:spcPts val="800"/>
              </a:spcBef>
              <a:buFont typeface="Times New Roman" pitchFamily="16"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sz="4800" b="1" smtClean="0">
                <a:solidFill>
                  <a:srgbClr val="00FF00"/>
                </a:solidFill>
              </a:rPr>
              <a:t>300 000 000 years</a:t>
            </a:r>
          </a:p>
        </p:txBody>
      </p:sp>
      <p:sp>
        <p:nvSpPr>
          <p:cNvPr id="33799" name="Text Box 7"/>
          <p:cNvSpPr txBox="1">
            <a:spLocks noChangeArrowheads="1"/>
          </p:cNvSpPr>
          <p:nvPr/>
        </p:nvSpPr>
        <p:spPr bwMode="auto">
          <a:xfrm>
            <a:off x="1476375" y="3933825"/>
            <a:ext cx="1368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9pPr>
          </a:lstStyle>
          <a:p>
            <a:pPr algn="ctr" eaLnBrk="1" hangingPunct="1">
              <a:spcBef>
                <a:spcPct val="0"/>
              </a:spcBef>
            </a:pPr>
            <a:r>
              <a:rPr lang="cs-CZ" altLang="cs-CZ" sz="2800" b="1">
                <a:solidFill>
                  <a:schemeClr val="tx1"/>
                </a:solidFill>
                <a:latin typeface="Arial" charset="0"/>
              </a:rPr>
              <a:t>CO2</a:t>
            </a:r>
          </a:p>
        </p:txBody>
      </p:sp>
      <p:sp>
        <p:nvSpPr>
          <p:cNvPr id="33800" name="AutoShape 10"/>
          <p:cNvSpPr>
            <a:spLocks noChangeArrowheads="1"/>
          </p:cNvSpPr>
          <p:nvPr/>
        </p:nvSpPr>
        <p:spPr bwMode="auto">
          <a:xfrm>
            <a:off x="2051050" y="2205038"/>
            <a:ext cx="2089150" cy="2016125"/>
          </a:xfrm>
          <a:prstGeom prst="curvedRightArrow">
            <a:avLst>
              <a:gd name="adj1" fmla="val 20000"/>
              <a:gd name="adj2" fmla="val 40000"/>
              <a:gd name="adj3" fmla="val 34541"/>
            </a:avLst>
          </a:prstGeom>
          <a:solidFill>
            <a:srgbClr val="00FF00"/>
          </a:solidFill>
          <a:ln w="9525">
            <a:solidFill>
              <a:schemeClr val="tx1"/>
            </a:solidFill>
            <a:miter lim="800000"/>
            <a:headEnd/>
            <a:tailEnd/>
          </a:ln>
        </p:spPr>
        <p:txBody>
          <a:bodyPr wrap="none" anchor="ctr"/>
          <a:lstStyle/>
          <a:p>
            <a:endParaRPr lang="en-US" altLang="cs-CZ"/>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1"/>
          <p:cNvSpPr txBox="1">
            <a:spLocks noChangeArrowheads="1"/>
          </p:cNvSpPr>
          <p:nvPr/>
        </p:nvSpPr>
        <p:spPr bwMode="auto">
          <a:xfrm>
            <a:off x="179388" y="539750"/>
            <a:ext cx="89646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9pPr>
          </a:lstStyle>
          <a:p>
            <a:pPr algn="ctr" eaLnBrk="1" hangingPunct="1">
              <a:spcBef>
                <a:spcPct val="0"/>
              </a:spcBef>
            </a:pPr>
            <a:r>
              <a:rPr lang="cs-CZ" altLang="cs-CZ" sz="2800" b="1">
                <a:solidFill>
                  <a:srgbClr val="333366"/>
                </a:solidFill>
                <a:latin typeface="Arial" charset="0"/>
              </a:rPr>
              <a:t>THE TEN ENERGY COMMANDMENTS</a:t>
            </a:r>
          </a:p>
        </p:txBody>
      </p:sp>
      <p:sp>
        <p:nvSpPr>
          <p:cNvPr id="34819" name="Line 2"/>
          <p:cNvSpPr>
            <a:spLocks noChangeShapeType="1"/>
          </p:cNvSpPr>
          <p:nvPr/>
        </p:nvSpPr>
        <p:spPr bwMode="auto">
          <a:xfrm>
            <a:off x="71438" y="1079500"/>
            <a:ext cx="8999537" cy="1588"/>
          </a:xfrm>
          <a:prstGeom prst="line">
            <a:avLst/>
          </a:prstGeom>
          <a:noFill/>
          <a:ln w="72000">
            <a:solidFill>
              <a:srgbClr val="CCCCFF"/>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4820" name="AutoShape 3"/>
          <p:cNvSpPr>
            <a:spLocks noChangeArrowheads="1"/>
          </p:cNvSpPr>
          <p:nvPr/>
        </p:nvSpPr>
        <p:spPr bwMode="auto">
          <a:xfrm>
            <a:off x="9525" y="0"/>
            <a:ext cx="179388" cy="6858000"/>
          </a:xfrm>
          <a:prstGeom prst="roundRect">
            <a:avLst>
              <a:gd name="adj" fmla="val 889"/>
            </a:avLst>
          </a:prstGeom>
          <a:solidFill>
            <a:srgbClr val="333366"/>
          </a:solidFill>
          <a:ln w="9360">
            <a:solidFill>
              <a:srgbClr val="333366"/>
            </a:solidFill>
            <a:round/>
            <a:headEnd/>
            <a:tailEnd/>
          </a:ln>
        </p:spPr>
        <p:txBody>
          <a:bodyPr wrap="none" anchor="ctr"/>
          <a:lstStyle/>
          <a:p>
            <a:endParaRPr lang="cs-CZ" altLang="cs-CZ"/>
          </a:p>
        </p:txBody>
      </p:sp>
      <p:pic>
        <p:nvPicPr>
          <p:cNvPr id="3482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9863" y="1800225"/>
            <a:ext cx="3132137"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Rectangle 5"/>
          <p:cNvSpPr>
            <a:spLocks noGrp="1" noChangeArrowheads="1"/>
          </p:cNvSpPr>
          <p:nvPr>
            <p:ph type="subTitle"/>
          </p:nvPr>
        </p:nvSpPr>
        <p:spPr>
          <a:xfrm>
            <a:off x="3419475" y="5367338"/>
            <a:ext cx="5580063" cy="731837"/>
          </a:xfrm>
        </p:spPr>
        <p:txBody>
          <a:bodyPr lIns="0" tIns="0" rIns="0" bIns="0"/>
          <a:lstStyle/>
          <a:p>
            <a:pPr>
              <a:spcBef>
                <a:spcPts val="800"/>
              </a:spcBef>
              <a:buFont typeface="Times New Roman" pitchFamily="16"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sz="4800" b="1" smtClean="0">
                <a:solidFill>
                  <a:srgbClr val="FF0000"/>
                </a:solidFill>
              </a:rPr>
              <a:t>300 (?) years</a:t>
            </a:r>
          </a:p>
        </p:txBody>
      </p:sp>
      <p:sp>
        <p:nvSpPr>
          <p:cNvPr id="34823" name="AutoShape 11"/>
          <p:cNvSpPr>
            <a:spLocks noChangeArrowheads="1"/>
          </p:cNvSpPr>
          <p:nvPr/>
        </p:nvSpPr>
        <p:spPr bwMode="auto">
          <a:xfrm rot="-2665287">
            <a:off x="3635375" y="2276475"/>
            <a:ext cx="3095625" cy="38877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296" y="11023"/>
                </a:moveTo>
                <a:cubicBezTo>
                  <a:pt x="17298" y="10949"/>
                  <a:pt x="17300" y="10874"/>
                  <a:pt x="17300" y="10800"/>
                </a:cubicBezTo>
                <a:cubicBezTo>
                  <a:pt x="17300" y="9236"/>
                  <a:pt x="16736" y="7725"/>
                  <a:pt x="15712" y="6543"/>
                </a:cubicBezTo>
                <a:lnTo>
                  <a:pt x="18962" y="3727"/>
                </a:lnTo>
                <a:cubicBezTo>
                  <a:pt x="20663" y="5691"/>
                  <a:pt x="21600" y="8202"/>
                  <a:pt x="21600" y="10800"/>
                </a:cubicBezTo>
                <a:cubicBezTo>
                  <a:pt x="21600" y="10924"/>
                  <a:pt x="21597" y="11048"/>
                  <a:pt x="21593" y="11172"/>
                </a:cubicBezTo>
                <a:lnTo>
                  <a:pt x="24291" y="11265"/>
                </a:lnTo>
                <a:lnTo>
                  <a:pt x="19276" y="15945"/>
                </a:lnTo>
                <a:lnTo>
                  <a:pt x="14597" y="10930"/>
                </a:lnTo>
                <a:lnTo>
                  <a:pt x="17296" y="11023"/>
                </a:lnTo>
                <a:close/>
              </a:path>
            </a:pathLst>
          </a:custGeom>
          <a:solidFill>
            <a:srgbClr val="FF0000"/>
          </a:solidFill>
          <a:ln w="9525">
            <a:solidFill>
              <a:schemeClr val="tx1"/>
            </a:solidFill>
            <a:miter lim="800000"/>
            <a:headEnd/>
            <a:tailEnd/>
          </a:ln>
        </p:spPr>
        <p:txBody>
          <a:bodyPr wrap="none" anchor="ctr"/>
          <a:lstStyle/>
          <a:p>
            <a:endParaRPr lang="cs-CZ"/>
          </a:p>
        </p:txBody>
      </p:sp>
      <p:sp>
        <p:nvSpPr>
          <p:cNvPr id="34824" name="Text Box 7"/>
          <p:cNvSpPr txBox="1">
            <a:spLocks noChangeArrowheads="1"/>
          </p:cNvSpPr>
          <p:nvPr/>
        </p:nvSpPr>
        <p:spPr bwMode="auto">
          <a:xfrm>
            <a:off x="5292725" y="1844675"/>
            <a:ext cx="13684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9pPr>
          </a:lstStyle>
          <a:p>
            <a:pPr algn="ctr" eaLnBrk="1" hangingPunct="1">
              <a:spcBef>
                <a:spcPct val="0"/>
              </a:spcBef>
            </a:pPr>
            <a:r>
              <a:rPr lang="cs-CZ" altLang="cs-CZ" sz="2800" b="1">
                <a:solidFill>
                  <a:schemeClr val="tx1"/>
                </a:solidFill>
                <a:latin typeface="Arial" charset="0"/>
              </a:rPr>
              <a:t>CO2</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1"/>
          <p:cNvSpPr txBox="1">
            <a:spLocks noChangeArrowheads="1"/>
          </p:cNvSpPr>
          <p:nvPr/>
        </p:nvSpPr>
        <p:spPr bwMode="auto">
          <a:xfrm>
            <a:off x="179388" y="539750"/>
            <a:ext cx="89646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a:p>
        </p:txBody>
      </p:sp>
      <p:sp>
        <p:nvSpPr>
          <p:cNvPr id="2" name="Text Box 2"/>
          <p:cNvSpPr txBox="1">
            <a:spLocks noChangeArrowheads="1"/>
          </p:cNvSpPr>
          <p:nvPr/>
        </p:nvSpPr>
        <p:spPr bwMode="auto">
          <a:xfrm>
            <a:off x="1439863" y="2700338"/>
            <a:ext cx="6119812" cy="1708150"/>
          </a:xfrm>
          <a:prstGeom prst="rect">
            <a:avLst/>
          </a:prstGeom>
          <a:solidFill>
            <a:srgbClr val="CCCCFF">
              <a:alpha val="39999"/>
            </a:srgbClr>
          </a:solidFill>
          <a:ln w="9525">
            <a:noFill/>
            <a:round/>
            <a:headEnd/>
            <a:tailEnd/>
          </a:ln>
          <a:effec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pitchFamily="49"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pitchFamily="49"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pitchFamily="49" charset="-128"/>
              </a:defRPr>
            </a:lvl5pPr>
            <a:lvl6pPr marL="25146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pitchFamily="49" charset="-128"/>
              </a:defRPr>
            </a:lvl6pPr>
            <a:lvl7pPr marL="29718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pitchFamily="49" charset="-128"/>
              </a:defRPr>
            </a:lvl7pPr>
            <a:lvl8pPr marL="34290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pitchFamily="49" charset="-128"/>
              </a:defRPr>
            </a:lvl8pPr>
            <a:lvl9pPr marL="38862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pitchFamily="49" charset="-128"/>
              </a:defRPr>
            </a:lvl9pPr>
          </a:lstStyle>
          <a:p>
            <a:pPr eaLnBrk="1" hangingPunct="1">
              <a:defRPr/>
            </a:pPr>
            <a:r>
              <a:rPr lang="en-US" altLang="cs-CZ" sz="4000" b="1" smtClean="0">
                <a:solidFill>
                  <a:srgbClr val="FF950E"/>
                </a:solidFill>
                <a:effectLst>
                  <a:outerShdw blurRad="38100" dist="38100" dir="2700000" algn="tl">
                    <a:srgbClr val="000000"/>
                  </a:outerShdw>
                </a:effectLst>
                <a:latin typeface="Verdana" pitchFamily="34" charset="0"/>
              </a:rPr>
              <a:t>Renewables</a:t>
            </a:r>
          </a:p>
          <a:p>
            <a:pPr eaLnBrk="1" hangingPunct="1">
              <a:defRPr/>
            </a:pPr>
            <a:endParaRPr lang="en-US" altLang="cs-CZ" sz="4000" smtClean="0">
              <a:solidFill>
                <a:srgbClr val="333366"/>
              </a:solidFill>
              <a:effectLst>
                <a:outerShdw blurRad="38100" dist="38100" dir="2700000" algn="tl">
                  <a:srgbClr val="000000"/>
                </a:outerShdw>
              </a:effectLst>
              <a:latin typeface="Verdana" pitchFamily="34" charset="0"/>
            </a:endParaRPr>
          </a:p>
          <a:p>
            <a:pPr eaLnBrk="1" hangingPunct="1">
              <a:defRPr/>
            </a:pPr>
            <a:r>
              <a:rPr lang="en-US" altLang="cs-CZ" sz="2600" smtClean="0">
                <a:solidFill>
                  <a:srgbClr val="333366"/>
                </a:solidFill>
                <a:effectLst>
                  <a:outerShdw blurRad="38100" dist="38100" dir="2700000" algn="tl">
                    <a:srgbClr val="000000"/>
                  </a:outerShdw>
                </a:effectLst>
                <a:latin typeface="Verdana" pitchFamily="34" charset="0"/>
              </a:rPr>
              <a:t>Be careful with prognoses!</a:t>
            </a:r>
          </a:p>
        </p:txBody>
      </p:sp>
      <p:sp>
        <p:nvSpPr>
          <p:cNvPr id="36868" name="Line 3"/>
          <p:cNvSpPr>
            <a:spLocks noChangeShapeType="1"/>
          </p:cNvSpPr>
          <p:nvPr/>
        </p:nvSpPr>
        <p:spPr bwMode="auto">
          <a:xfrm>
            <a:off x="71438" y="1079500"/>
            <a:ext cx="9072562" cy="1588"/>
          </a:xfrm>
          <a:prstGeom prst="line">
            <a:avLst/>
          </a:prstGeom>
          <a:noFill/>
          <a:ln w="72000">
            <a:solidFill>
              <a:srgbClr val="CCCCFF"/>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6869" name="AutoShape 4"/>
          <p:cNvSpPr>
            <a:spLocks noChangeArrowheads="1"/>
          </p:cNvSpPr>
          <p:nvPr/>
        </p:nvSpPr>
        <p:spPr bwMode="auto">
          <a:xfrm>
            <a:off x="9525" y="0"/>
            <a:ext cx="179388" cy="6858000"/>
          </a:xfrm>
          <a:prstGeom prst="roundRect">
            <a:avLst>
              <a:gd name="adj" fmla="val 889"/>
            </a:avLst>
          </a:prstGeom>
          <a:solidFill>
            <a:srgbClr val="333366"/>
          </a:solidFill>
          <a:ln w="9360">
            <a:solidFill>
              <a:srgbClr val="333366"/>
            </a:solidFill>
            <a:round/>
            <a:headEnd/>
            <a:tailEnd/>
          </a:ln>
        </p:spPr>
        <p:txBody>
          <a:bodyPr wrap="none" anchor="ctr"/>
          <a:lstStyle/>
          <a:p>
            <a:endParaRPr lang="cs-CZ" altLang="cs-CZ"/>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1"/>
          <p:cNvSpPr txBox="1">
            <a:spLocks noChangeArrowheads="1"/>
          </p:cNvSpPr>
          <p:nvPr/>
        </p:nvSpPr>
        <p:spPr bwMode="auto">
          <a:xfrm>
            <a:off x="179388" y="539750"/>
            <a:ext cx="89646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a:p>
        </p:txBody>
      </p:sp>
      <p:sp>
        <p:nvSpPr>
          <p:cNvPr id="37891" name="Line 2"/>
          <p:cNvSpPr>
            <a:spLocks noChangeShapeType="1"/>
          </p:cNvSpPr>
          <p:nvPr/>
        </p:nvSpPr>
        <p:spPr bwMode="auto">
          <a:xfrm>
            <a:off x="71438" y="1079500"/>
            <a:ext cx="9072562" cy="1588"/>
          </a:xfrm>
          <a:prstGeom prst="line">
            <a:avLst/>
          </a:prstGeom>
          <a:noFill/>
          <a:ln w="72000">
            <a:solidFill>
              <a:srgbClr val="CCCCFF"/>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7892" name="AutoShape 3"/>
          <p:cNvSpPr>
            <a:spLocks noChangeArrowheads="1"/>
          </p:cNvSpPr>
          <p:nvPr/>
        </p:nvSpPr>
        <p:spPr bwMode="auto">
          <a:xfrm>
            <a:off x="9525" y="0"/>
            <a:ext cx="179388" cy="6858000"/>
          </a:xfrm>
          <a:prstGeom prst="roundRect">
            <a:avLst>
              <a:gd name="adj" fmla="val 889"/>
            </a:avLst>
          </a:prstGeom>
          <a:solidFill>
            <a:srgbClr val="333366"/>
          </a:solidFill>
          <a:ln w="9360">
            <a:solidFill>
              <a:srgbClr val="333366"/>
            </a:solidFill>
            <a:round/>
            <a:headEnd/>
            <a:tailEnd/>
          </a:ln>
        </p:spPr>
        <p:txBody>
          <a:bodyPr wrap="none" anchor="ctr"/>
          <a:lstStyle/>
          <a:p>
            <a:endParaRPr lang="cs-CZ" altLang="cs-CZ"/>
          </a:p>
        </p:txBody>
      </p:sp>
      <p:sp>
        <p:nvSpPr>
          <p:cNvPr id="37893" name="Rectangle 4"/>
          <p:cNvSpPr>
            <a:spLocks noGrp="1" noChangeArrowheads="1"/>
          </p:cNvSpPr>
          <p:nvPr>
            <p:ph type="title"/>
          </p:nvPr>
        </p:nvSpPr>
        <p:spPr>
          <a:xfrm>
            <a:off x="457200" y="128588"/>
            <a:ext cx="8183563" cy="952500"/>
          </a:xfrm>
        </p:spPr>
        <p:txBody>
          <a:bodyPr lIns="0" tIns="0" rIns="0" bIns="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b="1" smtClean="0">
                <a:solidFill>
                  <a:srgbClr val="333366"/>
                </a:solidFill>
              </a:rPr>
              <a:t>Swedish 1978 Projection for 1989</a:t>
            </a:r>
            <a:r>
              <a:rPr lang="cs-CZ" altLang="cs-CZ" sz="2400" smtClean="0">
                <a:solidFill>
                  <a:srgbClr val="333366"/>
                </a:solidFill>
              </a:rPr>
              <a:t> and the </a:t>
            </a:r>
            <a:r>
              <a:rPr lang="cs-CZ" altLang="cs-CZ" sz="2400" b="1" smtClean="0">
                <a:solidFill>
                  <a:srgbClr val="333366"/>
                </a:solidFill>
              </a:rPr>
              <a:t>1993 reality</a:t>
            </a:r>
            <a:r>
              <a:rPr lang="cs-CZ" altLang="cs-CZ" sz="2400" smtClean="0"/>
              <a:t> (Renewable Resources)</a:t>
            </a:r>
          </a:p>
        </p:txBody>
      </p:sp>
      <p:graphicFrame>
        <p:nvGraphicFramePr>
          <p:cNvPr id="37894" name="Object 5"/>
          <p:cNvGraphicFramePr>
            <a:graphicFrameLocks noChangeAspect="1"/>
          </p:cNvGraphicFramePr>
          <p:nvPr/>
        </p:nvGraphicFramePr>
        <p:xfrm>
          <a:off x="1619250" y="1439863"/>
          <a:ext cx="6418263" cy="3060700"/>
        </p:xfrm>
        <a:graphic>
          <a:graphicData uri="http://schemas.openxmlformats.org/presentationml/2006/ole">
            <mc:AlternateContent xmlns:mc="http://schemas.openxmlformats.org/markup-compatibility/2006">
              <mc:Choice xmlns:v="urn:schemas-microsoft-com:vml" Requires="v">
                <p:oleObj spid="_x0000_s37921" r:id="rId4" imgW="6173640" imgH="2954880" progId="">
                  <p:embed/>
                </p:oleObj>
              </mc:Choice>
              <mc:Fallback>
                <p:oleObj r:id="rId4" imgW="6173640" imgH="2954880"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1439863"/>
                        <a:ext cx="6418263" cy="3060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 name="Group 6"/>
          <p:cNvGraphicFramePr>
            <a:graphicFrameLocks noGrp="1"/>
          </p:cNvGraphicFramePr>
          <p:nvPr/>
        </p:nvGraphicFramePr>
        <p:xfrm>
          <a:off x="1879600" y="4541838"/>
          <a:ext cx="5581650" cy="1187450"/>
        </p:xfrm>
        <a:graphic>
          <a:graphicData uri="http://schemas.openxmlformats.org/drawingml/2006/table">
            <a:tbl>
              <a:tblPr/>
              <a:tblGrid>
                <a:gridCol w="2081213"/>
                <a:gridCol w="1171575"/>
                <a:gridCol w="1111250"/>
                <a:gridCol w="1217612"/>
              </a:tblGrid>
              <a:tr h="450850">
                <a:tc>
                  <a:txBody>
                    <a:bodyPr/>
                    <a:lstStyle>
                      <a:lvl1pPr algn="l" eaLnBrk="0" hangingPunct="0">
                        <a:spcBef>
                          <a:spcPts val="800"/>
                        </a:spcBef>
                        <a:defRPr sz="2800">
                          <a:solidFill>
                            <a:srgbClr val="000000"/>
                          </a:solidFill>
                          <a:latin typeface="Calibri" pitchFamily="34" charset="0"/>
                          <a:ea typeface="MS Gothic" pitchFamily="49" charset="-128"/>
                        </a:defRPr>
                      </a:lvl1pPr>
                      <a:lvl2pPr algn="l" eaLnBrk="0" hangingPunct="0">
                        <a:spcBef>
                          <a:spcPts val="700"/>
                        </a:spcBef>
                        <a:defRPr sz="2400">
                          <a:solidFill>
                            <a:srgbClr val="000000"/>
                          </a:solidFill>
                          <a:latin typeface="Calibri" pitchFamily="34" charset="0"/>
                          <a:ea typeface="MS Gothic" pitchFamily="49" charset="-128"/>
                        </a:defRPr>
                      </a:lvl2pPr>
                      <a:lvl3pPr algn="l" eaLnBrk="0" hangingPunct="0">
                        <a:spcBef>
                          <a:spcPts val="600"/>
                        </a:spcBef>
                        <a:defRPr sz="2000">
                          <a:solidFill>
                            <a:srgbClr val="000000"/>
                          </a:solidFill>
                          <a:latin typeface="Calibri" pitchFamily="34" charset="0"/>
                          <a:ea typeface="MS Gothic" pitchFamily="49" charset="-128"/>
                        </a:defRPr>
                      </a:lvl3pPr>
                      <a:lvl4pPr algn="l" eaLnBrk="0" hangingPunct="0">
                        <a:spcBef>
                          <a:spcPts val="500"/>
                        </a:spcBef>
                        <a:defRPr>
                          <a:solidFill>
                            <a:srgbClr val="000000"/>
                          </a:solidFill>
                          <a:latin typeface="Calibri" pitchFamily="34" charset="0"/>
                          <a:ea typeface="MS Gothic" pitchFamily="49" charset="-128"/>
                        </a:defRPr>
                      </a:lvl4pPr>
                      <a:lvl5pPr algn="l" eaLnBrk="0" hangingPunct="0">
                        <a:spcBef>
                          <a:spcPts val="500"/>
                        </a:spcBef>
                        <a:defRPr>
                          <a:solidFill>
                            <a:srgbClr val="000000"/>
                          </a:solidFill>
                          <a:latin typeface="Calibri" pitchFamily="34" charset="0"/>
                          <a:ea typeface="MS Gothic" pitchFamily="49" charset="-128"/>
                        </a:defRPr>
                      </a:lvl5pPr>
                      <a:lvl6pPr marL="2514600"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Calibri" pitchFamily="34" charset="0"/>
                          <a:ea typeface="MS Gothic" pitchFamily="49" charset="-128"/>
                        </a:defRPr>
                      </a:lvl6pPr>
                      <a:lvl7pPr marL="2971800"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Calibri" pitchFamily="34" charset="0"/>
                          <a:ea typeface="MS Gothic" pitchFamily="49" charset="-128"/>
                        </a:defRPr>
                      </a:lvl7pPr>
                      <a:lvl8pPr marL="3429000"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Calibri" pitchFamily="34" charset="0"/>
                          <a:ea typeface="MS Gothic" pitchFamily="49" charset="-128"/>
                        </a:defRPr>
                      </a:lvl8pPr>
                      <a:lvl9pPr marL="3886200" indent="-228600" eaLnBrk="0" fontAlgn="base" hangingPunct="0">
                        <a:spcBef>
                          <a:spcPts val="500"/>
                        </a:spcBef>
                        <a:spcAft>
                          <a:spcPct val="0"/>
                        </a:spcAft>
                        <a:buClr>
                          <a:srgbClr val="000000"/>
                        </a:buClr>
                        <a:buSzPct val="100000"/>
                        <a:buFont typeface="Times New Roman" pitchFamily="18" charset="0"/>
                        <a:defRPr>
                          <a:solidFill>
                            <a:srgbClr val="000000"/>
                          </a:solidFill>
                          <a:latin typeface="Calibri" pitchFamily="34" charset="0"/>
                          <a:ea typeface="MS Gothic" pitchFamily="49"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altLang="cs-CZ" sz="1800" b="0" i="0" u="none" strike="noStrike" cap="none" normalizeH="0" baseline="0" smtClean="0">
                        <a:ln>
                          <a:noFill/>
                        </a:ln>
                        <a:solidFill>
                          <a:schemeClr val="tx1"/>
                        </a:solidFill>
                        <a:effectLst/>
                        <a:latin typeface="Calibri" pitchFamily="34" charset="0"/>
                        <a:ea typeface="MS Gothic" pitchFamily="49" charset="-128"/>
                      </a:endParaRPr>
                    </a:p>
                  </a:txBody>
                  <a:tcPr marT="45738" marB="45738" anchor="ctr"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l" defTabSz="449263" rtl="0" eaLnBrk="1" fontAlgn="base" latinLnBrk="0" hangingPunct="1">
                        <a:lnSpc>
                          <a:spcPct val="71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600" b="0" i="0" u="none" strike="noStrike" cap="none" normalizeH="0" baseline="0" smtClean="0">
                          <a:ln>
                            <a:noFill/>
                          </a:ln>
                          <a:solidFill>
                            <a:srgbClr val="000000"/>
                          </a:solidFill>
                          <a:effectLst/>
                          <a:latin typeface="Arial" charset="0"/>
                          <a:ea typeface="MS Gothic" pitchFamily="49" charset="-128"/>
                        </a:rPr>
                        <a:t>Solar (TWh)</a:t>
                      </a:r>
                    </a:p>
                  </a:txBody>
                  <a:tcPr marT="58487" marB="45738" anchor="ctr"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l" defTabSz="449263" rtl="0" eaLnBrk="1" fontAlgn="base" latinLnBrk="0" hangingPunct="1">
                        <a:lnSpc>
                          <a:spcPct val="71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600" b="0" i="0" u="none" strike="noStrike" cap="none" normalizeH="0" baseline="0" smtClean="0">
                          <a:ln>
                            <a:noFill/>
                          </a:ln>
                          <a:solidFill>
                            <a:srgbClr val="000000"/>
                          </a:solidFill>
                          <a:effectLst/>
                          <a:latin typeface="Arial" charset="0"/>
                          <a:ea typeface="MS Gothic" pitchFamily="49" charset="-128"/>
                        </a:rPr>
                        <a:t>Wind (TWh)</a:t>
                      </a:r>
                    </a:p>
                  </a:txBody>
                  <a:tcPr marT="58487" marB="45738" anchor="ctr"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solidFill>
                      <a:srgbClr val="CCCCFF"/>
                    </a:solidFill>
                  </a:tcPr>
                </a:tc>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l" defTabSz="449263" rtl="0" eaLnBrk="1" fontAlgn="base" latinLnBrk="0" hangingPunct="1">
                        <a:lnSpc>
                          <a:spcPct val="71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600" b="0" i="0" u="none" strike="noStrike" cap="none" normalizeH="0" baseline="0" smtClean="0">
                          <a:ln>
                            <a:noFill/>
                          </a:ln>
                          <a:solidFill>
                            <a:srgbClr val="000000"/>
                          </a:solidFill>
                          <a:effectLst/>
                          <a:latin typeface="Arial" charset="0"/>
                          <a:ea typeface="MS Gothic" pitchFamily="49" charset="-128"/>
                        </a:rPr>
                        <a:t>Biomass (TWh)</a:t>
                      </a:r>
                    </a:p>
                  </a:txBody>
                  <a:tcPr marT="58487" marB="45738" anchor="ctr"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solidFill>
                      <a:srgbClr val="CCCCFF"/>
                    </a:solidFill>
                  </a:tcPr>
                </a:tc>
              </a:tr>
              <a:tr h="368300">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l" defTabSz="449263" rtl="0" eaLnBrk="1" fontAlgn="base" latinLnBrk="0" hangingPunct="1">
                        <a:lnSpc>
                          <a:spcPct val="71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600" b="0" i="0" u="none" strike="noStrike" cap="none" normalizeH="0" baseline="0" smtClean="0">
                          <a:ln>
                            <a:noFill/>
                          </a:ln>
                          <a:solidFill>
                            <a:srgbClr val="FF420E"/>
                          </a:solidFill>
                          <a:effectLst/>
                          <a:latin typeface="Arial" charset="0"/>
                          <a:ea typeface="MS Gothic" pitchFamily="49" charset="-128"/>
                        </a:rPr>
                        <a:t>1989 projection</a:t>
                      </a:r>
                    </a:p>
                  </a:txBody>
                  <a:tcPr marT="58487" marB="45738" anchor="ctr"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l" defTabSz="449263" rtl="0" eaLnBrk="1" fontAlgn="base" latinLnBrk="0" hangingPunct="1">
                        <a:lnSpc>
                          <a:spcPct val="71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600" b="0" i="0" u="none" strike="noStrike" cap="none" normalizeH="0" baseline="0" smtClean="0">
                          <a:ln>
                            <a:noFill/>
                          </a:ln>
                          <a:solidFill>
                            <a:srgbClr val="000000"/>
                          </a:solidFill>
                          <a:effectLst/>
                          <a:latin typeface="Arial" charset="0"/>
                          <a:ea typeface="MS Gothic" pitchFamily="49" charset="-128"/>
                        </a:rPr>
                        <a:t>3 </a:t>
                      </a:r>
                    </a:p>
                  </a:txBody>
                  <a:tcPr marT="58487" marB="45738" anchor="ctr"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l" defTabSz="449263" rtl="0" eaLnBrk="1" fontAlgn="base" latinLnBrk="0" hangingPunct="1">
                        <a:lnSpc>
                          <a:spcPct val="71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600" b="0" i="0" u="none" strike="noStrike" cap="none" normalizeH="0" baseline="0" smtClean="0">
                          <a:ln>
                            <a:noFill/>
                          </a:ln>
                          <a:solidFill>
                            <a:srgbClr val="000000"/>
                          </a:solidFill>
                          <a:effectLst/>
                          <a:latin typeface="Arial" charset="0"/>
                          <a:ea typeface="MS Gothic" pitchFamily="49" charset="-128"/>
                        </a:rPr>
                        <a:t>2 </a:t>
                      </a:r>
                    </a:p>
                  </a:txBody>
                  <a:tcPr marT="58487" marB="45738" anchor="ctr"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l" defTabSz="449263" rtl="0" eaLnBrk="1" fontAlgn="base" latinLnBrk="0" hangingPunct="1">
                        <a:lnSpc>
                          <a:spcPct val="71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600" b="0" i="0" u="none" strike="noStrike" cap="none" normalizeH="0" baseline="0" smtClean="0">
                          <a:ln>
                            <a:noFill/>
                          </a:ln>
                          <a:solidFill>
                            <a:srgbClr val="000000"/>
                          </a:solidFill>
                          <a:effectLst/>
                          <a:latin typeface="Arial" charset="0"/>
                          <a:ea typeface="MS Gothic" pitchFamily="49" charset="-128"/>
                        </a:rPr>
                        <a:t>5</a:t>
                      </a:r>
                    </a:p>
                  </a:txBody>
                  <a:tcPr marT="58487" marB="45738" anchor="ctr"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solidFill>
                      <a:srgbClr val="FFFFFF"/>
                    </a:solidFill>
                  </a:tcPr>
                </a:tc>
              </a:tr>
              <a:tr h="368300">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l" defTabSz="449263" rtl="0" eaLnBrk="1" fontAlgn="base" latinLnBrk="0" hangingPunct="1">
                        <a:lnSpc>
                          <a:spcPct val="71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600" b="0" i="0" u="none" strike="noStrike" cap="none" normalizeH="0" baseline="0" smtClean="0">
                          <a:ln>
                            <a:noFill/>
                          </a:ln>
                          <a:solidFill>
                            <a:srgbClr val="333366"/>
                          </a:solidFill>
                          <a:effectLst/>
                          <a:latin typeface="Arial" charset="0"/>
                          <a:ea typeface="MS Gothic" pitchFamily="49" charset="-128"/>
                        </a:rPr>
                        <a:t>1993 reality</a:t>
                      </a:r>
                    </a:p>
                  </a:txBody>
                  <a:tcPr marT="58487" marB="45738" anchor="ctr"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l" defTabSz="449263" rtl="0" eaLnBrk="1" fontAlgn="base" latinLnBrk="0" hangingPunct="1">
                        <a:lnSpc>
                          <a:spcPct val="71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600" b="0" i="0" u="none" strike="noStrike" cap="none" normalizeH="0" baseline="0" smtClean="0">
                          <a:ln>
                            <a:noFill/>
                          </a:ln>
                          <a:solidFill>
                            <a:srgbClr val="000000"/>
                          </a:solidFill>
                          <a:effectLst/>
                          <a:latin typeface="Arial" charset="0"/>
                          <a:ea typeface="MS Gothic" pitchFamily="49" charset="-128"/>
                        </a:rPr>
                        <a:t>0,0001</a:t>
                      </a:r>
                    </a:p>
                  </a:txBody>
                  <a:tcPr marT="58487" marB="45738" anchor="ctr"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l" defTabSz="449263" rtl="0" eaLnBrk="1" fontAlgn="base" latinLnBrk="0" hangingPunct="1">
                        <a:lnSpc>
                          <a:spcPct val="71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600" b="0" i="0" u="none" strike="noStrike" cap="none" normalizeH="0" baseline="0" smtClean="0">
                          <a:ln>
                            <a:noFill/>
                          </a:ln>
                          <a:solidFill>
                            <a:srgbClr val="000000"/>
                          </a:solidFill>
                          <a:effectLst/>
                          <a:latin typeface="Arial" charset="0"/>
                          <a:ea typeface="MS Gothic" pitchFamily="49" charset="-128"/>
                        </a:rPr>
                        <a:t>0,05</a:t>
                      </a:r>
                    </a:p>
                  </a:txBody>
                  <a:tcPr marT="58487" marB="45738" anchor="ctr"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l" defTabSz="449263" rtl="0" eaLnBrk="1" fontAlgn="base" latinLnBrk="0" hangingPunct="1">
                        <a:lnSpc>
                          <a:spcPct val="71000"/>
                        </a:lnSpc>
                        <a:spcBef>
                          <a:spcPct val="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cs-CZ" altLang="cs-CZ" sz="1600" b="0" i="0" u="none" strike="noStrike" cap="none" normalizeH="0" baseline="0" smtClean="0">
                          <a:ln>
                            <a:noFill/>
                          </a:ln>
                          <a:solidFill>
                            <a:srgbClr val="000000"/>
                          </a:solidFill>
                          <a:effectLst/>
                          <a:latin typeface="Arial" charset="0"/>
                          <a:ea typeface="MS Gothic" pitchFamily="49" charset="-128"/>
                        </a:rPr>
                        <a:t>0,1</a:t>
                      </a:r>
                    </a:p>
                  </a:txBody>
                  <a:tcPr marT="58487" marB="45738" anchor="ctr" horzOverflow="overflow">
                    <a:lnL w="360" cap="flat" cmpd="sng" algn="ctr">
                      <a:solidFill>
                        <a:srgbClr val="000000"/>
                      </a:solidFill>
                      <a:prstDash val="solid"/>
                      <a:round/>
                      <a:headEnd type="none" w="med" len="med"/>
                      <a:tailEnd type="none" w="med" len="med"/>
                    </a:lnL>
                    <a:lnR w="360" cap="flat" cmpd="sng" algn="ctr">
                      <a:solidFill>
                        <a:srgbClr val="000000"/>
                      </a:solidFill>
                      <a:prstDash val="solid"/>
                      <a:round/>
                      <a:headEnd type="none" w="med" len="med"/>
                      <a:tailEnd type="none" w="med" len="med"/>
                    </a:lnR>
                    <a:lnT w="360" cap="flat" cmpd="sng" algn="ctr">
                      <a:solidFill>
                        <a:srgbClr val="000000"/>
                      </a:solidFill>
                      <a:prstDash val="solid"/>
                      <a:round/>
                      <a:headEnd type="none" w="med" len="med"/>
                      <a:tailEnd type="none" w="med" len="med"/>
                    </a:lnT>
                    <a:lnB w="36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37917" name="Rectangle 50"/>
          <p:cNvSpPr>
            <a:spLocks noGrp="1" noChangeArrowheads="1"/>
          </p:cNvSpPr>
          <p:nvPr>
            <p:ph type="subTitle" idx="4294967295"/>
          </p:nvPr>
        </p:nvSpPr>
        <p:spPr>
          <a:xfrm>
            <a:off x="539750" y="5832475"/>
            <a:ext cx="8280400" cy="792163"/>
          </a:xfrm>
        </p:spPr>
        <p:txBody>
          <a:bodyPr lIns="0" tIns="0" rIns="0" bIns="0" anchor="ctr"/>
          <a:lstStyle/>
          <a:p>
            <a:pPr marL="0" indent="0" algn="ct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600" smtClean="0"/>
              <a:t>Remark: Swedish NPP are producing about 75 Twh of electricity per year!!!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z="3600" b="1" dirty="0" smtClean="0"/>
              <a:t/>
            </a:r>
            <a:br>
              <a:rPr lang="cs-CZ" sz="3600" b="1" dirty="0" smtClean="0"/>
            </a:br>
            <a:r>
              <a:rPr lang="cs-CZ" sz="3600" b="1" dirty="0"/>
              <a:t/>
            </a:r>
            <a:br>
              <a:rPr lang="cs-CZ" sz="3600" b="1" dirty="0"/>
            </a:br>
            <a:r>
              <a:rPr lang="cs-CZ" sz="3600" b="1" dirty="0" smtClean="0"/>
              <a:t/>
            </a:r>
            <a:br>
              <a:rPr lang="cs-CZ" sz="3600" b="1" dirty="0" smtClean="0"/>
            </a:br>
            <a:r>
              <a:rPr lang="cs-CZ" sz="3600" b="1" dirty="0"/>
              <a:t/>
            </a:r>
            <a:br>
              <a:rPr lang="cs-CZ" sz="3600" b="1" dirty="0"/>
            </a:br>
            <a:r>
              <a:rPr lang="cs-CZ" sz="3600" b="1" dirty="0" smtClean="0"/>
              <a:t/>
            </a:r>
            <a:br>
              <a:rPr lang="cs-CZ" sz="3600" b="1" dirty="0" smtClean="0"/>
            </a:br>
            <a:r>
              <a:rPr lang="cs-CZ" sz="3600" b="1" dirty="0"/>
              <a:t/>
            </a:r>
            <a:br>
              <a:rPr lang="cs-CZ" sz="3600" b="1" dirty="0"/>
            </a:br>
            <a:r>
              <a:rPr lang="cs-CZ" sz="3600" b="1" dirty="0" smtClean="0"/>
              <a:t/>
            </a:r>
            <a:br>
              <a:rPr lang="cs-CZ" sz="3600" b="1" dirty="0" smtClean="0"/>
            </a:br>
            <a:r>
              <a:rPr lang="cs-CZ" sz="3600" b="1" dirty="0"/>
              <a:t/>
            </a:r>
            <a:br>
              <a:rPr lang="cs-CZ" sz="3600" b="1" dirty="0"/>
            </a:br>
            <a:r>
              <a:rPr lang="cs-CZ" sz="3600" b="1" dirty="0" smtClean="0"/>
              <a:t/>
            </a:r>
            <a:br>
              <a:rPr lang="cs-CZ" sz="3600" b="1" dirty="0" smtClean="0"/>
            </a:br>
            <a:r>
              <a:rPr lang="cs-CZ" sz="3600" b="1" dirty="0"/>
              <a:t/>
            </a:r>
            <a:br>
              <a:rPr lang="cs-CZ" sz="3600" b="1" dirty="0"/>
            </a:br>
            <a:r>
              <a:rPr lang="cs-CZ" sz="3600" b="1" dirty="0" err="1" smtClean="0"/>
              <a:t>Sweden</a:t>
            </a:r>
            <a:r>
              <a:rPr lang="cs-CZ" sz="3600" b="1" dirty="0" smtClean="0"/>
              <a:t> </a:t>
            </a:r>
            <a:r>
              <a:rPr lang="cs-CZ" sz="3600" b="1" dirty="0" smtClean="0"/>
              <a:t>and </a:t>
            </a:r>
            <a:r>
              <a:rPr lang="cs-CZ" sz="3600" b="1" dirty="0" err="1" smtClean="0"/>
              <a:t>Nuclear</a:t>
            </a:r>
            <a:r>
              <a:rPr lang="cs-CZ" sz="3600" b="1" dirty="0" smtClean="0"/>
              <a:t> </a:t>
            </a:r>
            <a:r>
              <a:rPr lang="cs-CZ" sz="3600" b="1" dirty="0" err="1" smtClean="0"/>
              <a:t>Energy</a:t>
            </a:r>
            <a:r>
              <a:rPr lang="cs-CZ" sz="3600" b="1" dirty="0" smtClean="0"/>
              <a:t/>
            </a:r>
            <a:br>
              <a:rPr lang="cs-CZ" sz="3600" b="1" dirty="0" smtClean="0"/>
            </a:br>
            <a:r>
              <a:rPr lang="cs-CZ" sz="3600" b="1" dirty="0" err="1" smtClean="0"/>
              <a:t>Own</a:t>
            </a:r>
            <a:r>
              <a:rPr lang="cs-CZ" sz="3600" b="1" dirty="0" smtClean="0"/>
              <a:t> model </a:t>
            </a:r>
            <a:r>
              <a:rPr lang="cs-CZ" sz="3600" b="1" dirty="0" err="1" smtClean="0"/>
              <a:t>of</a:t>
            </a:r>
            <a:r>
              <a:rPr lang="cs-CZ" sz="3600" b="1" dirty="0" smtClean="0"/>
              <a:t> BWR</a:t>
            </a:r>
            <a:br>
              <a:rPr lang="cs-CZ" sz="3600" b="1" dirty="0" smtClean="0"/>
            </a:br>
            <a:r>
              <a:rPr lang="cs-CZ" sz="3600" b="1" dirty="0" err="1" smtClean="0"/>
              <a:t>Built</a:t>
            </a:r>
            <a:r>
              <a:rPr lang="cs-CZ" sz="3600" b="1" dirty="0" smtClean="0"/>
              <a:t> 12 </a:t>
            </a:r>
            <a:r>
              <a:rPr lang="cs-CZ" sz="3600" b="1" dirty="0" err="1" smtClean="0"/>
              <a:t>reactors</a:t>
            </a:r>
            <a:r>
              <a:rPr lang="cs-CZ" sz="3600" b="1" dirty="0" smtClean="0"/>
              <a:t/>
            </a:r>
            <a:br>
              <a:rPr lang="cs-CZ" sz="3600" b="1" dirty="0" smtClean="0"/>
            </a:br>
            <a:r>
              <a:rPr lang="cs-CZ" sz="3600" b="1" dirty="0" err="1" smtClean="0"/>
              <a:t>providing</a:t>
            </a:r>
            <a:r>
              <a:rPr lang="cs-CZ" sz="3600" b="1" dirty="0" smtClean="0"/>
              <a:t> </a:t>
            </a:r>
            <a:r>
              <a:rPr lang="cs-CZ" sz="3600" b="1" dirty="0" err="1" smtClean="0"/>
              <a:t>about</a:t>
            </a:r>
            <a:r>
              <a:rPr lang="cs-CZ" sz="3600" b="1" dirty="0" smtClean="0"/>
              <a:t> 45% </a:t>
            </a:r>
            <a:r>
              <a:rPr lang="cs-CZ" sz="3600" b="1" dirty="0" err="1" smtClean="0"/>
              <a:t>of</a:t>
            </a:r>
            <a:r>
              <a:rPr lang="cs-CZ" sz="3600" b="1" dirty="0" smtClean="0"/>
              <a:t> </a:t>
            </a:r>
            <a:r>
              <a:rPr lang="cs-CZ" sz="3600" b="1" dirty="0" err="1" smtClean="0"/>
              <a:t>electricity</a:t>
            </a:r>
            <a:r>
              <a:rPr lang="cs-CZ" sz="3600" b="1" dirty="0" smtClean="0"/>
              <a:t/>
            </a:r>
            <a:br>
              <a:rPr lang="cs-CZ" sz="3600" b="1" dirty="0" smtClean="0"/>
            </a:br>
            <a:r>
              <a:rPr lang="cs-CZ" sz="3600" b="1" dirty="0" smtClean="0"/>
              <a:t>1979 referendum</a:t>
            </a:r>
            <a:br>
              <a:rPr lang="cs-CZ" sz="3600" b="1" dirty="0" smtClean="0"/>
            </a:br>
            <a:r>
              <a:rPr lang="cs-CZ" sz="3600" b="1" dirty="0" smtClean="0"/>
              <a:t>1980 </a:t>
            </a:r>
            <a:r>
              <a:rPr lang="cs-CZ" sz="3600" b="1" dirty="0" err="1" smtClean="0"/>
              <a:t>Riksdag</a:t>
            </a:r>
            <a:r>
              <a:rPr lang="cs-CZ" sz="3600" b="1" dirty="0" smtClean="0"/>
              <a:t> </a:t>
            </a:r>
            <a:r>
              <a:rPr lang="cs-CZ" sz="3600" b="1" dirty="0" err="1" smtClean="0"/>
              <a:t>decission</a:t>
            </a:r>
            <a:r>
              <a:rPr lang="cs-CZ" sz="3600" b="1" dirty="0" smtClean="0"/>
              <a:t> to </a:t>
            </a:r>
            <a:r>
              <a:rPr lang="cs-CZ" sz="3600" b="1" dirty="0" err="1" smtClean="0"/>
              <a:t>stopp</a:t>
            </a:r>
            <a:r>
              <a:rPr lang="cs-CZ" sz="3600" b="1" dirty="0" smtClean="0"/>
              <a:t> </a:t>
            </a:r>
            <a:r>
              <a:rPr lang="cs-CZ" sz="3600" b="1" dirty="0" err="1" smtClean="0"/>
              <a:t>all</a:t>
            </a:r>
            <a:r>
              <a:rPr lang="cs-CZ" sz="3600" b="1" dirty="0" smtClean="0"/>
              <a:t> </a:t>
            </a:r>
            <a:r>
              <a:rPr lang="cs-CZ" sz="3600" b="1" dirty="0" err="1" smtClean="0"/>
              <a:t>nuclear</a:t>
            </a:r>
            <a:r>
              <a:rPr lang="cs-CZ" sz="3600" b="1" dirty="0" smtClean="0"/>
              <a:t> </a:t>
            </a:r>
            <a:r>
              <a:rPr lang="cs-CZ" sz="3600" b="1" dirty="0" err="1" smtClean="0"/>
              <a:t>reactors</a:t>
            </a:r>
            <a:r>
              <a:rPr lang="cs-CZ" sz="3600" b="1" dirty="0" smtClean="0"/>
              <a:t> by </a:t>
            </a:r>
            <a:r>
              <a:rPr lang="cs-CZ" sz="3600" b="1" dirty="0" err="1" smtClean="0"/>
              <a:t>year</a:t>
            </a:r>
            <a:r>
              <a:rPr lang="cs-CZ" sz="3600" b="1" dirty="0" smtClean="0"/>
              <a:t> 2010(?)</a:t>
            </a:r>
            <a:br>
              <a:rPr lang="cs-CZ" sz="3600" b="1" dirty="0" smtClean="0"/>
            </a:br>
            <a:r>
              <a:rPr lang="cs-CZ" sz="3600" b="1" dirty="0" err="1" smtClean="0"/>
              <a:t>Years</a:t>
            </a:r>
            <a:r>
              <a:rPr lang="cs-CZ" sz="3600" b="1" dirty="0" smtClean="0"/>
              <a:t> 2009 </a:t>
            </a:r>
            <a:r>
              <a:rPr lang="cs-CZ" sz="3600" b="1" dirty="0" err="1" smtClean="0"/>
              <a:t>nuclear</a:t>
            </a:r>
            <a:r>
              <a:rPr lang="cs-CZ" sz="3600" b="1" dirty="0" smtClean="0"/>
              <a:t> </a:t>
            </a:r>
            <a:r>
              <a:rPr lang="cs-CZ" sz="3600" b="1" dirty="0" err="1" smtClean="0"/>
              <a:t>reactors</a:t>
            </a:r>
            <a:r>
              <a:rPr lang="cs-CZ" sz="3600" b="1" dirty="0" smtClean="0"/>
              <a:t> </a:t>
            </a:r>
            <a:r>
              <a:rPr lang="cs-CZ" sz="3600" b="1" dirty="0" err="1" smtClean="0"/>
              <a:t>still</a:t>
            </a:r>
            <a:r>
              <a:rPr lang="cs-CZ" sz="3600" b="1" dirty="0" smtClean="0"/>
              <a:t> </a:t>
            </a:r>
            <a:r>
              <a:rPr lang="cs-CZ" sz="3600" b="1" dirty="0" err="1" smtClean="0"/>
              <a:t>contributing</a:t>
            </a:r>
            <a:r>
              <a:rPr lang="cs-CZ" sz="3600" b="1" dirty="0" smtClean="0"/>
              <a:t> </a:t>
            </a:r>
            <a:r>
              <a:rPr lang="cs-CZ" sz="3600" b="1" dirty="0" err="1" smtClean="0"/>
              <a:t>about</a:t>
            </a:r>
            <a:r>
              <a:rPr lang="cs-CZ" sz="3600" b="1" dirty="0" smtClean="0"/>
              <a:t> 42-3% </a:t>
            </a:r>
            <a:r>
              <a:rPr lang="cs-CZ" sz="3600" b="1" dirty="0" err="1" smtClean="0"/>
              <a:t>of</a:t>
            </a:r>
            <a:r>
              <a:rPr lang="cs-CZ" sz="3600" b="1" dirty="0" smtClean="0"/>
              <a:t> </a:t>
            </a:r>
            <a:r>
              <a:rPr lang="cs-CZ" sz="3600" b="1" dirty="0" err="1" smtClean="0"/>
              <a:t>cheapest</a:t>
            </a:r>
            <a:r>
              <a:rPr lang="cs-CZ" sz="3600" b="1" dirty="0" smtClean="0"/>
              <a:t> </a:t>
            </a:r>
            <a:r>
              <a:rPr lang="cs-CZ" sz="3600" b="1" dirty="0" err="1" smtClean="0"/>
              <a:t>electricity</a:t>
            </a:r>
            <a:r>
              <a:rPr lang="cs-CZ" b="1" dirty="0" smtClean="0"/>
              <a:t/>
            </a:r>
            <a:br>
              <a:rPr lang="cs-CZ" b="1" dirty="0" smtClean="0"/>
            </a:br>
            <a:endParaRPr lang="cs-CZ" b="1" dirty="0"/>
          </a:p>
        </p:txBody>
      </p:sp>
    </p:spTree>
    <p:extLst>
      <p:ext uri="{BB962C8B-B14F-4D97-AF65-F5344CB8AC3E}">
        <p14:creationId xmlns:p14="http://schemas.microsoft.com/office/powerpoint/2010/main" val="29547727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556792"/>
            <a:ext cx="8640960" cy="2554545"/>
          </a:xfrm>
          <a:prstGeom prst="rect">
            <a:avLst/>
          </a:prstGeom>
          <a:noFill/>
        </p:spPr>
        <p:txBody>
          <a:bodyPr wrap="square" rtlCol="0">
            <a:spAutoFit/>
          </a:bodyPr>
          <a:lstStyle/>
          <a:p>
            <a:r>
              <a:rPr lang="cs-CZ" sz="3200" b="1" dirty="0">
                <a:solidFill>
                  <a:srgbClr val="333399"/>
                </a:solidFill>
              </a:rPr>
              <a:t>2009 </a:t>
            </a:r>
            <a:r>
              <a:rPr lang="cs-CZ" sz="3200" b="1" dirty="0" err="1">
                <a:solidFill>
                  <a:srgbClr val="333399"/>
                </a:solidFill>
              </a:rPr>
              <a:t>the</a:t>
            </a:r>
            <a:r>
              <a:rPr lang="cs-CZ" sz="3200" b="1" dirty="0">
                <a:solidFill>
                  <a:srgbClr val="333399"/>
                </a:solidFill>
              </a:rPr>
              <a:t> </a:t>
            </a:r>
            <a:r>
              <a:rPr lang="cs-CZ" sz="3200" b="1" dirty="0" err="1">
                <a:solidFill>
                  <a:srgbClr val="333399"/>
                </a:solidFill>
              </a:rPr>
              <a:t>Riksdag</a:t>
            </a:r>
            <a:r>
              <a:rPr lang="cs-CZ" sz="3200" b="1" dirty="0">
                <a:solidFill>
                  <a:srgbClr val="333399"/>
                </a:solidFill>
              </a:rPr>
              <a:t> </a:t>
            </a:r>
            <a:r>
              <a:rPr lang="cs-CZ" sz="3200" b="1" dirty="0" err="1">
                <a:solidFill>
                  <a:srgbClr val="333399"/>
                </a:solidFill>
              </a:rPr>
              <a:t>decided</a:t>
            </a:r>
            <a:r>
              <a:rPr lang="cs-CZ" sz="3200" b="1" dirty="0">
                <a:solidFill>
                  <a:srgbClr val="333399"/>
                </a:solidFill>
              </a:rPr>
              <a:t> to </a:t>
            </a:r>
            <a:r>
              <a:rPr lang="cs-CZ" sz="3200" b="1" dirty="0" err="1">
                <a:solidFill>
                  <a:srgbClr val="333399"/>
                </a:solidFill>
              </a:rPr>
              <a:t>allow</a:t>
            </a:r>
            <a:r>
              <a:rPr lang="cs-CZ" sz="3200" b="1" dirty="0">
                <a:solidFill>
                  <a:srgbClr val="333399"/>
                </a:solidFill>
              </a:rPr>
              <a:t> </a:t>
            </a:r>
            <a:endParaRPr lang="cs-CZ" sz="3200" b="1" dirty="0" smtClean="0">
              <a:solidFill>
                <a:srgbClr val="333399"/>
              </a:solidFill>
            </a:endParaRPr>
          </a:p>
          <a:p>
            <a:r>
              <a:rPr lang="cs-CZ" sz="3200" b="1" dirty="0" err="1" smtClean="0">
                <a:solidFill>
                  <a:srgbClr val="333399"/>
                </a:solidFill>
              </a:rPr>
              <a:t>continuation</a:t>
            </a:r>
            <a:r>
              <a:rPr lang="cs-CZ" sz="3200" b="1" dirty="0" smtClean="0">
                <a:solidFill>
                  <a:srgbClr val="333399"/>
                </a:solidFill>
              </a:rPr>
              <a:t> </a:t>
            </a:r>
          </a:p>
          <a:p>
            <a:r>
              <a:rPr lang="cs-CZ" sz="3200" b="1" dirty="0" err="1" smtClean="0">
                <a:solidFill>
                  <a:srgbClr val="333399"/>
                </a:solidFill>
              </a:rPr>
              <a:t>of</a:t>
            </a:r>
            <a:r>
              <a:rPr lang="cs-CZ" sz="3200" b="1" dirty="0" smtClean="0">
                <a:solidFill>
                  <a:srgbClr val="333399"/>
                </a:solidFill>
              </a:rPr>
              <a:t> </a:t>
            </a:r>
            <a:r>
              <a:rPr lang="cs-CZ" sz="3200" b="1" dirty="0" err="1">
                <a:solidFill>
                  <a:srgbClr val="333399"/>
                </a:solidFill>
              </a:rPr>
              <a:t>nuclear</a:t>
            </a:r>
            <a:r>
              <a:rPr lang="cs-CZ" sz="3200" b="1" dirty="0">
                <a:solidFill>
                  <a:srgbClr val="333399"/>
                </a:solidFill>
              </a:rPr>
              <a:t> </a:t>
            </a:r>
            <a:r>
              <a:rPr lang="cs-CZ" sz="3200" b="1" dirty="0" err="1">
                <a:solidFill>
                  <a:srgbClr val="333399"/>
                </a:solidFill>
              </a:rPr>
              <a:t>power</a:t>
            </a:r>
            <a:r>
              <a:rPr lang="cs-CZ" sz="3200" b="1" dirty="0">
                <a:solidFill>
                  <a:srgbClr val="333399"/>
                </a:solidFill>
              </a:rPr>
              <a:t> and </a:t>
            </a:r>
            <a:endParaRPr lang="cs-CZ" sz="3200" b="1" dirty="0" smtClean="0">
              <a:solidFill>
                <a:srgbClr val="333399"/>
              </a:solidFill>
            </a:endParaRPr>
          </a:p>
          <a:p>
            <a:r>
              <a:rPr lang="cs-CZ" sz="3200" b="1" dirty="0" smtClean="0">
                <a:solidFill>
                  <a:srgbClr val="333399"/>
                </a:solidFill>
              </a:rPr>
              <a:t>to </a:t>
            </a:r>
            <a:r>
              <a:rPr lang="cs-CZ" sz="3200" b="1" dirty="0" err="1">
                <a:solidFill>
                  <a:srgbClr val="333399"/>
                </a:solidFill>
              </a:rPr>
              <a:t>replace</a:t>
            </a:r>
            <a:r>
              <a:rPr lang="cs-CZ" sz="3200" b="1" dirty="0">
                <a:solidFill>
                  <a:srgbClr val="333399"/>
                </a:solidFill>
              </a:rPr>
              <a:t> </a:t>
            </a:r>
            <a:r>
              <a:rPr lang="cs-CZ" sz="3200" b="1" dirty="0" err="1">
                <a:solidFill>
                  <a:srgbClr val="333399"/>
                </a:solidFill>
              </a:rPr>
              <a:t>the</a:t>
            </a:r>
            <a:r>
              <a:rPr lang="cs-CZ" sz="3200" b="1" dirty="0">
                <a:solidFill>
                  <a:srgbClr val="333399"/>
                </a:solidFill>
              </a:rPr>
              <a:t> </a:t>
            </a:r>
            <a:r>
              <a:rPr lang="cs-CZ" sz="3200" b="1" dirty="0" err="1">
                <a:solidFill>
                  <a:srgbClr val="333399"/>
                </a:solidFill>
              </a:rPr>
              <a:t>old</a:t>
            </a:r>
            <a:r>
              <a:rPr lang="cs-CZ" sz="3200" b="1" dirty="0">
                <a:solidFill>
                  <a:srgbClr val="333399"/>
                </a:solidFill>
              </a:rPr>
              <a:t> </a:t>
            </a:r>
            <a:r>
              <a:rPr lang="cs-CZ" sz="3200" b="1" dirty="0" err="1">
                <a:solidFill>
                  <a:srgbClr val="333399"/>
                </a:solidFill>
              </a:rPr>
              <a:t>reactors</a:t>
            </a:r>
            <a:r>
              <a:rPr lang="cs-CZ" sz="3200" b="1" dirty="0">
                <a:solidFill>
                  <a:srgbClr val="333399"/>
                </a:solidFill>
              </a:rPr>
              <a:t> </a:t>
            </a:r>
            <a:endParaRPr lang="cs-CZ" sz="3200" b="1" dirty="0" smtClean="0">
              <a:solidFill>
                <a:srgbClr val="333399"/>
              </a:solidFill>
            </a:endParaRPr>
          </a:p>
          <a:p>
            <a:r>
              <a:rPr lang="cs-CZ" sz="3200" b="1" dirty="0" smtClean="0">
                <a:solidFill>
                  <a:srgbClr val="333399"/>
                </a:solidFill>
              </a:rPr>
              <a:t>to </a:t>
            </a:r>
            <a:r>
              <a:rPr lang="cs-CZ" sz="3200" b="1" dirty="0" err="1">
                <a:solidFill>
                  <a:srgbClr val="333399"/>
                </a:solidFill>
              </a:rPr>
              <a:t>be</a:t>
            </a:r>
            <a:r>
              <a:rPr lang="cs-CZ" sz="3200" b="1" dirty="0">
                <a:solidFill>
                  <a:srgbClr val="333399"/>
                </a:solidFill>
              </a:rPr>
              <a:t> </a:t>
            </a:r>
            <a:r>
              <a:rPr lang="cs-CZ" sz="3200" b="1" dirty="0" err="1">
                <a:solidFill>
                  <a:srgbClr val="333399"/>
                </a:solidFill>
              </a:rPr>
              <a:t>comissioned</a:t>
            </a:r>
            <a:endParaRPr lang="cs-CZ" sz="3200" dirty="0">
              <a:solidFill>
                <a:srgbClr val="333399"/>
              </a:solidFill>
            </a:endParaRPr>
          </a:p>
        </p:txBody>
      </p:sp>
    </p:spTree>
    <p:extLst>
      <p:ext uri="{BB962C8B-B14F-4D97-AF65-F5344CB8AC3E}">
        <p14:creationId xmlns:p14="http://schemas.microsoft.com/office/powerpoint/2010/main" val="656199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dirty="0"/>
          </a:p>
        </p:txBody>
      </p:sp>
      <p:pic>
        <p:nvPicPr>
          <p:cNvPr id="145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42943"/>
            <a:ext cx="4536504" cy="6480720"/>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51572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1"/>
          <p:cNvSpPr>
            <a:spLocks noChangeArrowheads="1"/>
          </p:cNvSpPr>
          <p:nvPr/>
        </p:nvSpPr>
        <p:spPr bwMode="auto">
          <a:xfrm>
            <a:off x="179388" y="6300788"/>
            <a:ext cx="3060700" cy="358775"/>
          </a:xfrm>
          <a:prstGeom prst="roundRect">
            <a:avLst>
              <a:gd name="adj" fmla="val 440"/>
            </a:avLst>
          </a:pr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a:p>
        </p:txBody>
      </p:sp>
      <p:graphicFrame>
        <p:nvGraphicFramePr>
          <p:cNvPr id="38915" name="Object 2"/>
          <p:cNvGraphicFramePr>
            <a:graphicFrameLocks noChangeAspect="1"/>
          </p:cNvGraphicFramePr>
          <p:nvPr/>
        </p:nvGraphicFramePr>
        <p:xfrm>
          <a:off x="1241425" y="1081088"/>
          <a:ext cx="6840538" cy="4319587"/>
        </p:xfrm>
        <a:graphic>
          <a:graphicData uri="http://schemas.openxmlformats.org/presentationml/2006/ole">
            <mc:AlternateContent xmlns:mc="http://schemas.openxmlformats.org/markup-compatibility/2006">
              <mc:Choice xmlns:v="urn:schemas-microsoft-com:vml" Requires="v">
                <p:oleObj spid="_x0000_s38925" r:id="rId4" imgW="6840000" imgH="4320000" progId="">
                  <p:embed/>
                </p:oleObj>
              </mc:Choice>
              <mc:Fallback>
                <p:oleObj r:id="rId4" imgW="6840000" imgH="4320000" progId="">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1425" y="1081088"/>
                        <a:ext cx="6840538" cy="43195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916" name="Text Box 3"/>
          <p:cNvSpPr txBox="1">
            <a:spLocks noChangeArrowheads="1"/>
          </p:cNvSpPr>
          <p:nvPr/>
        </p:nvSpPr>
        <p:spPr bwMode="auto">
          <a:xfrm>
            <a:off x="179388" y="539750"/>
            <a:ext cx="89646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a:p>
        </p:txBody>
      </p:sp>
      <p:sp>
        <p:nvSpPr>
          <p:cNvPr id="38917" name="Line 4"/>
          <p:cNvSpPr>
            <a:spLocks noChangeShapeType="1"/>
          </p:cNvSpPr>
          <p:nvPr/>
        </p:nvSpPr>
        <p:spPr bwMode="auto">
          <a:xfrm>
            <a:off x="71438" y="1079500"/>
            <a:ext cx="9072562" cy="1588"/>
          </a:xfrm>
          <a:prstGeom prst="line">
            <a:avLst/>
          </a:prstGeom>
          <a:noFill/>
          <a:ln w="72000">
            <a:solidFill>
              <a:srgbClr val="FF950E"/>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8918" name="AutoShape 5"/>
          <p:cNvSpPr>
            <a:spLocks noChangeArrowheads="1"/>
          </p:cNvSpPr>
          <p:nvPr/>
        </p:nvSpPr>
        <p:spPr bwMode="auto">
          <a:xfrm>
            <a:off x="9525" y="0"/>
            <a:ext cx="179388" cy="6858000"/>
          </a:xfrm>
          <a:prstGeom prst="roundRect">
            <a:avLst>
              <a:gd name="adj" fmla="val 889"/>
            </a:avLst>
          </a:prstGeom>
          <a:solidFill>
            <a:srgbClr val="333366"/>
          </a:solidFill>
          <a:ln w="9360">
            <a:solidFill>
              <a:srgbClr val="333366"/>
            </a:solidFill>
            <a:round/>
            <a:headEnd/>
            <a:tailEnd/>
          </a:ln>
        </p:spPr>
        <p:txBody>
          <a:bodyPr wrap="none" anchor="ctr"/>
          <a:lstStyle/>
          <a:p>
            <a:endParaRPr lang="cs-CZ" altLang="cs-CZ"/>
          </a:p>
        </p:txBody>
      </p:sp>
      <p:sp>
        <p:nvSpPr>
          <p:cNvPr id="38919" name="Text Box 6"/>
          <p:cNvSpPr txBox="1">
            <a:spLocks noChangeArrowheads="1"/>
          </p:cNvSpPr>
          <p:nvPr/>
        </p:nvSpPr>
        <p:spPr bwMode="auto">
          <a:xfrm>
            <a:off x="1079500" y="5580063"/>
            <a:ext cx="7380288"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9pPr>
          </a:lstStyle>
          <a:p>
            <a:pPr algn="ctr" eaLnBrk="1" hangingPunct="1">
              <a:spcBef>
                <a:spcPct val="0"/>
              </a:spcBef>
            </a:pPr>
            <a:r>
              <a:rPr lang="cs-CZ" altLang="cs-CZ" sz="1800">
                <a:latin typeface="Arial" charset="0"/>
              </a:rPr>
              <a:t>This is the proportion of electricity production above the level 1989</a:t>
            </a:r>
          </a:p>
          <a:p>
            <a:pPr algn="ctr" eaLnBrk="1" hangingPunct="1">
              <a:spcBef>
                <a:spcPct val="0"/>
              </a:spcBef>
            </a:pPr>
            <a:r>
              <a:rPr lang="cs-CZ" altLang="cs-CZ" sz="1800">
                <a:latin typeface="Arial" charset="0"/>
              </a:rPr>
              <a:t>in spite of the heavy state subsidies</a:t>
            </a:r>
          </a:p>
        </p:txBody>
      </p:sp>
      <p:sp>
        <p:nvSpPr>
          <p:cNvPr id="38920" name="Text Box 7"/>
          <p:cNvSpPr txBox="1">
            <a:spLocks noChangeArrowheads="1"/>
          </p:cNvSpPr>
          <p:nvPr/>
        </p:nvSpPr>
        <p:spPr bwMode="auto">
          <a:xfrm>
            <a:off x="539750" y="6296025"/>
            <a:ext cx="28797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nchor="ct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9pPr>
          </a:lstStyle>
          <a:p>
            <a:pPr algn="ctr" eaLnBrk="1" hangingPunct="1">
              <a:spcBef>
                <a:spcPct val="0"/>
              </a:spcBef>
            </a:pPr>
            <a:r>
              <a:rPr lang="cs-CZ" altLang="cs-CZ" sz="1800">
                <a:latin typeface="Arial" charset="0"/>
              </a:rPr>
              <a:t>OECD Factbook 2008</a:t>
            </a:r>
          </a:p>
        </p:txBody>
      </p:sp>
      <p:sp>
        <p:nvSpPr>
          <p:cNvPr id="38921" name="Rectangle 8"/>
          <p:cNvSpPr>
            <a:spLocks noGrp="1" noChangeArrowheads="1"/>
          </p:cNvSpPr>
          <p:nvPr>
            <p:ph type="title"/>
          </p:nvPr>
        </p:nvSpPr>
        <p:spPr>
          <a:xfrm>
            <a:off x="457200" y="173038"/>
            <a:ext cx="8212138" cy="1344612"/>
          </a:xfrm>
        </p:spPr>
        <p:txBody>
          <a:bodyPr lIns="0" tIns="0" rIns="0" bIns="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3200" smtClean="0">
                <a:solidFill>
                  <a:srgbClr val="333366"/>
                </a:solidFill>
              </a:rPr>
              <a:t>The global increase of electricity production</a:t>
            </a:r>
            <a:br>
              <a:rPr lang="cs-CZ" altLang="cs-CZ" sz="3200" smtClean="0">
                <a:solidFill>
                  <a:srgbClr val="333366"/>
                </a:solidFill>
              </a:rPr>
            </a:br>
            <a:endParaRPr lang="cs-CZ" altLang="cs-CZ" sz="3200" smtClean="0">
              <a:solidFill>
                <a:srgbClr val="333366"/>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1"/>
          <p:cNvSpPr txBox="1">
            <a:spLocks noChangeArrowheads="1"/>
          </p:cNvSpPr>
          <p:nvPr/>
        </p:nvSpPr>
        <p:spPr bwMode="auto">
          <a:xfrm>
            <a:off x="179388" y="539750"/>
            <a:ext cx="89646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a:p>
        </p:txBody>
      </p:sp>
      <p:sp>
        <p:nvSpPr>
          <p:cNvPr id="2" name="Text Box 2"/>
          <p:cNvSpPr txBox="1">
            <a:spLocks noChangeArrowheads="1"/>
          </p:cNvSpPr>
          <p:nvPr/>
        </p:nvSpPr>
        <p:spPr bwMode="auto">
          <a:xfrm>
            <a:off x="1079500" y="2700338"/>
            <a:ext cx="7199313" cy="2095062"/>
          </a:xfrm>
          <a:prstGeom prst="rect">
            <a:avLst/>
          </a:prstGeom>
          <a:solidFill>
            <a:srgbClr val="CCCCFF">
              <a:alpha val="39999"/>
            </a:srgbClr>
          </a:solidFill>
          <a:ln w="9525">
            <a:noFill/>
            <a:round/>
            <a:headEnd/>
            <a:tailEnd/>
          </a:ln>
          <a:effectLst/>
        </p:spPr>
        <p:txBody>
          <a:bodyPr lIns="90000" tIns="46800" rIns="90000" bIns="46800">
            <a:spAutoFit/>
          </a:bodyPr>
          <a:lstStyle/>
          <a:p>
            <a:pPr>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600" dirty="0">
                <a:solidFill>
                  <a:srgbClr val="333366"/>
                </a:solidFill>
                <a:effectLst>
                  <a:outerShdw blurRad="38100" dist="38100" dir="2700000" algn="tl">
                    <a:srgbClr val="000000"/>
                  </a:outerShdw>
                </a:effectLst>
                <a:latin typeface="Verdana" pitchFamily="32" charset="0"/>
                <a:ea typeface="+mn-ea"/>
              </a:rPr>
              <a:t>During the nineties the global increase of electricity production from renewables was several times smaller than the global increase of </a:t>
            </a:r>
            <a:endParaRPr lang="cs-CZ" sz="2600" dirty="0" smtClean="0">
              <a:solidFill>
                <a:srgbClr val="333366"/>
              </a:solidFill>
              <a:effectLst>
                <a:outerShdw blurRad="38100" dist="38100" dir="2700000" algn="tl">
                  <a:srgbClr val="000000"/>
                </a:outerShdw>
              </a:effectLst>
              <a:latin typeface="Verdana" pitchFamily="32" charset="0"/>
              <a:ea typeface="+mn-ea"/>
            </a:endParaRPr>
          </a:p>
          <a:p>
            <a:pPr>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600" dirty="0" smtClean="0">
                <a:solidFill>
                  <a:srgbClr val="333366"/>
                </a:solidFill>
                <a:effectLst>
                  <a:outerShdw blurRad="38100" dist="38100" dir="2700000" algn="tl">
                    <a:srgbClr val="000000"/>
                  </a:outerShdw>
                </a:effectLst>
                <a:latin typeface="Verdana" pitchFamily="32" charset="0"/>
                <a:ea typeface="+mn-ea"/>
              </a:rPr>
              <a:t>electricity consumption</a:t>
            </a:r>
            <a:r>
              <a:rPr lang="cs-CZ" sz="2600" dirty="0" smtClean="0">
                <a:solidFill>
                  <a:srgbClr val="333366"/>
                </a:solidFill>
                <a:effectLst>
                  <a:outerShdw blurRad="38100" dist="38100" dir="2700000" algn="tl">
                    <a:srgbClr val="000000"/>
                  </a:outerShdw>
                </a:effectLst>
                <a:latin typeface="Verdana" pitchFamily="32" charset="0"/>
                <a:ea typeface="+mn-ea"/>
              </a:rPr>
              <a:t> </a:t>
            </a:r>
            <a:r>
              <a:rPr lang="cs-CZ" sz="2600" dirty="0" err="1" smtClean="0">
                <a:solidFill>
                  <a:srgbClr val="333366"/>
                </a:solidFill>
                <a:effectLst>
                  <a:outerShdw blurRad="38100" dist="38100" dir="2700000" algn="tl">
                    <a:srgbClr val="000000"/>
                  </a:outerShdw>
                </a:effectLst>
                <a:latin typeface="Verdana" pitchFamily="32" charset="0"/>
                <a:ea typeface="+mn-ea"/>
              </a:rPr>
              <a:t>or</a:t>
            </a:r>
            <a:r>
              <a:rPr lang="cs-CZ" sz="2600" dirty="0" smtClean="0">
                <a:solidFill>
                  <a:srgbClr val="333366"/>
                </a:solidFill>
                <a:effectLst>
                  <a:outerShdw blurRad="38100" dist="38100" dir="2700000" algn="tl">
                    <a:srgbClr val="000000"/>
                  </a:outerShdw>
                </a:effectLst>
                <a:latin typeface="Verdana" pitchFamily="32" charset="0"/>
                <a:ea typeface="+mn-ea"/>
              </a:rPr>
              <a:t> </a:t>
            </a:r>
            <a:r>
              <a:rPr lang="cs-CZ" sz="2600" dirty="0" err="1" smtClean="0">
                <a:solidFill>
                  <a:srgbClr val="333366"/>
                </a:solidFill>
                <a:effectLst>
                  <a:outerShdw blurRad="38100" dist="38100" dir="2700000" algn="tl">
                    <a:srgbClr val="000000"/>
                  </a:outerShdw>
                </a:effectLst>
                <a:latin typeface="Verdana" pitchFamily="32" charset="0"/>
                <a:ea typeface="+mn-ea"/>
              </a:rPr>
              <a:t>production</a:t>
            </a:r>
            <a:r>
              <a:rPr lang="en-US" sz="2600" dirty="0" smtClean="0">
                <a:solidFill>
                  <a:srgbClr val="333366"/>
                </a:solidFill>
                <a:effectLst>
                  <a:outerShdw blurRad="38100" dist="38100" dir="2700000" algn="tl">
                    <a:srgbClr val="000000"/>
                  </a:outerShdw>
                </a:effectLst>
                <a:latin typeface="Verdana" pitchFamily="32" charset="0"/>
                <a:ea typeface="+mn-ea"/>
              </a:rPr>
              <a:t>!!!! </a:t>
            </a:r>
            <a:endParaRPr lang="en-US" sz="2600" dirty="0">
              <a:solidFill>
                <a:srgbClr val="333366"/>
              </a:solidFill>
              <a:effectLst>
                <a:outerShdw blurRad="38100" dist="38100" dir="2700000" algn="tl">
                  <a:srgbClr val="000000"/>
                </a:outerShdw>
              </a:effectLst>
              <a:latin typeface="Verdana" pitchFamily="32" charset="0"/>
              <a:ea typeface="+mn-ea"/>
            </a:endParaRPr>
          </a:p>
        </p:txBody>
      </p:sp>
      <p:sp>
        <p:nvSpPr>
          <p:cNvPr id="39940" name="Line 3"/>
          <p:cNvSpPr>
            <a:spLocks noChangeShapeType="1"/>
          </p:cNvSpPr>
          <p:nvPr/>
        </p:nvSpPr>
        <p:spPr bwMode="auto">
          <a:xfrm>
            <a:off x="0" y="1079500"/>
            <a:ext cx="9072563" cy="1588"/>
          </a:xfrm>
          <a:prstGeom prst="line">
            <a:avLst/>
          </a:prstGeom>
          <a:noFill/>
          <a:ln w="72000">
            <a:solidFill>
              <a:srgbClr val="FF950E"/>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9941" name="AutoShape 4"/>
          <p:cNvSpPr>
            <a:spLocks noChangeArrowheads="1"/>
          </p:cNvSpPr>
          <p:nvPr/>
        </p:nvSpPr>
        <p:spPr bwMode="auto">
          <a:xfrm>
            <a:off x="9525" y="0"/>
            <a:ext cx="179388" cy="6858000"/>
          </a:xfrm>
          <a:prstGeom prst="roundRect">
            <a:avLst>
              <a:gd name="adj" fmla="val 889"/>
            </a:avLst>
          </a:prstGeom>
          <a:solidFill>
            <a:srgbClr val="333366"/>
          </a:solidFill>
          <a:ln w="9360">
            <a:solidFill>
              <a:srgbClr val="333366"/>
            </a:solidFill>
            <a:round/>
            <a:headEnd/>
            <a:tailEnd/>
          </a:ln>
        </p:spPr>
        <p:txBody>
          <a:bodyPr wrap="none" anchor="ctr"/>
          <a:lstStyle/>
          <a:p>
            <a:endParaRPr lang="cs-CZ" altLang="cs-CZ"/>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2967038" y="20081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a:p>
        </p:txBody>
      </p:sp>
      <p:pic>
        <p:nvPicPr>
          <p:cNvPr id="409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8713" y="0"/>
            <a:ext cx="48402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0964" name="AutoShape 3"/>
          <p:cNvSpPr>
            <a:spLocks noChangeArrowheads="1"/>
          </p:cNvSpPr>
          <p:nvPr/>
        </p:nvSpPr>
        <p:spPr bwMode="auto">
          <a:xfrm>
            <a:off x="9525" y="0"/>
            <a:ext cx="179388" cy="6858000"/>
          </a:xfrm>
          <a:prstGeom prst="roundRect">
            <a:avLst>
              <a:gd name="adj" fmla="val 889"/>
            </a:avLst>
          </a:prstGeom>
          <a:solidFill>
            <a:srgbClr val="333366"/>
          </a:solidFill>
          <a:ln w="9360">
            <a:solidFill>
              <a:srgbClr val="333366"/>
            </a:solidFill>
            <a:round/>
            <a:headEnd/>
            <a:tailEnd/>
          </a:ln>
        </p:spPr>
        <p:txBody>
          <a:bodyPr wrap="none" anchor="ctr"/>
          <a:lstStyle/>
          <a:p>
            <a:endParaRPr lang="cs-CZ" altLang="cs-CZ"/>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1"/>
          <p:cNvSpPr txBox="1">
            <a:spLocks noChangeArrowheads="1"/>
          </p:cNvSpPr>
          <p:nvPr/>
        </p:nvSpPr>
        <p:spPr bwMode="auto">
          <a:xfrm>
            <a:off x="1671638" y="10001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a:p>
        </p:txBody>
      </p:sp>
      <p:pic>
        <p:nvPicPr>
          <p:cNvPr id="4198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2988" y="0"/>
            <a:ext cx="45132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1988" name="AutoShape 3"/>
          <p:cNvSpPr>
            <a:spLocks noChangeArrowheads="1"/>
          </p:cNvSpPr>
          <p:nvPr/>
        </p:nvSpPr>
        <p:spPr bwMode="auto">
          <a:xfrm>
            <a:off x="9525" y="0"/>
            <a:ext cx="179388" cy="6858000"/>
          </a:xfrm>
          <a:prstGeom prst="roundRect">
            <a:avLst>
              <a:gd name="adj" fmla="val 889"/>
            </a:avLst>
          </a:prstGeom>
          <a:solidFill>
            <a:srgbClr val="333366"/>
          </a:solidFill>
          <a:ln w="9360">
            <a:solidFill>
              <a:srgbClr val="333366"/>
            </a:solidFill>
            <a:round/>
            <a:headEnd/>
            <a:tailEnd/>
          </a:ln>
        </p:spPr>
        <p:txBody>
          <a:bodyPr wrap="none" anchor="ctr"/>
          <a:lstStyle/>
          <a:p>
            <a:endParaRPr lang="cs-CZ" altLang="cs-CZ"/>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1"/>
          <p:cNvSpPr txBox="1">
            <a:spLocks noChangeArrowheads="1"/>
          </p:cNvSpPr>
          <p:nvPr/>
        </p:nvSpPr>
        <p:spPr bwMode="auto">
          <a:xfrm>
            <a:off x="179388" y="539750"/>
            <a:ext cx="89646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a:p>
        </p:txBody>
      </p:sp>
      <p:sp>
        <p:nvSpPr>
          <p:cNvPr id="43011" name="Text Box 2"/>
          <p:cNvSpPr txBox="1">
            <a:spLocks noChangeArrowheads="1"/>
          </p:cNvSpPr>
          <p:nvPr/>
        </p:nvSpPr>
        <p:spPr bwMode="auto">
          <a:xfrm>
            <a:off x="1079500" y="1979613"/>
            <a:ext cx="7199313" cy="3506787"/>
          </a:xfrm>
          <a:prstGeom prst="rect">
            <a:avLst/>
          </a:prstGeom>
          <a:solidFill>
            <a:srgbClr val="CCCCFF">
              <a:alpha val="39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9pPr>
          </a:lstStyle>
          <a:p>
            <a:pPr algn="ctr" eaLnBrk="1" hangingPunct="1">
              <a:spcBef>
                <a:spcPct val="0"/>
              </a:spcBef>
            </a:pPr>
            <a:r>
              <a:rPr lang="cs-CZ" altLang="cs-CZ" b="1">
                <a:solidFill>
                  <a:srgbClr val="333366"/>
                </a:solidFill>
              </a:rPr>
              <a:t>Andrey Sakharov:</a:t>
            </a:r>
          </a:p>
          <a:p>
            <a:pPr algn="ctr" eaLnBrk="1" hangingPunct="1">
              <a:spcBef>
                <a:spcPct val="0"/>
              </a:spcBef>
            </a:pPr>
            <a:endParaRPr lang="cs-CZ" altLang="cs-CZ">
              <a:solidFill>
                <a:srgbClr val="333366"/>
              </a:solidFill>
            </a:endParaRPr>
          </a:p>
          <a:p>
            <a:pPr algn="ctr" eaLnBrk="1" hangingPunct="1">
              <a:spcBef>
                <a:spcPct val="0"/>
              </a:spcBef>
            </a:pPr>
            <a:r>
              <a:rPr lang="cs-CZ" altLang="cs-CZ" b="1" u="sng">
                <a:solidFill>
                  <a:srgbClr val="333366"/>
                </a:solidFill>
              </a:rPr>
              <a:t>Nuclear Energy </a:t>
            </a:r>
          </a:p>
          <a:p>
            <a:pPr algn="ctr" eaLnBrk="1" hangingPunct="1">
              <a:spcBef>
                <a:spcPct val="0"/>
              </a:spcBef>
            </a:pPr>
            <a:r>
              <a:rPr lang="cs-CZ" altLang="cs-CZ" b="1" u="sng">
                <a:solidFill>
                  <a:srgbClr val="333366"/>
                </a:solidFill>
              </a:rPr>
              <a:t>and </a:t>
            </a:r>
          </a:p>
          <a:p>
            <a:pPr algn="ctr" eaLnBrk="1" hangingPunct="1">
              <a:spcBef>
                <a:spcPct val="0"/>
              </a:spcBef>
            </a:pPr>
            <a:r>
              <a:rPr lang="cs-CZ" altLang="cs-CZ" b="1" u="sng">
                <a:solidFill>
                  <a:srgbClr val="333366"/>
                </a:solidFill>
              </a:rPr>
              <a:t>the Freedom of the West</a:t>
            </a:r>
          </a:p>
          <a:p>
            <a:pPr algn="ctr" eaLnBrk="1" hangingPunct="1">
              <a:spcBef>
                <a:spcPct val="0"/>
              </a:spcBef>
            </a:pPr>
            <a:endParaRPr lang="cs-CZ" altLang="cs-CZ" b="1" u="sng">
              <a:solidFill>
                <a:srgbClr val="333366"/>
              </a:solidFill>
            </a:endParaRPr>
          </a:p>
          <a:p>
            <a:pPr algn="ctr" eaLnBrk="1" hangingPunct="1">
              <a:spcBef>
                <a:spcPct val="0"/>
              </a:spcBef>
            </a:pPr>
            <a:r>
              <a:rPr lang="cs-CZ" altLang="cs-CZ" b="1" u="sng">
                <a:solidFill>
                  <a:srgbClr val="333366"/>
                </a:solidFill>
              </a:rPr>
              <a:t>(Written  in December 1977!!!)</a:t>
            </a:r>
          </a:p>
        </p:txBody>
      </p:sp>
      <p:sp>
        <p:nvSpPr>
          <p:cNvPr id="43012" name="Line 3"/>
          <p:cNvSpPr>
            <a:spLocks noChangeShapeType="1"/>
          </p:cNvSpPr>
          <p:nvPr/>
        </p:nvSpPr>
        <p:spPr bwMode="auto">
          <a:xfrm>
            <a:off x="71438" y="1079500"/>
            <a:ext cx="9072562" cy="1588"/>
          </a:xfrm>
          <a:prstGeom prst="line">
            <a:avLst/>
          </a:prstGeom>
          <a:noFill/>
          <a:ln w="72000">
            <a:solidFill>
              <a:srgbClr val="FF950E"/>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43013" name="AutoShape 4"/>
          <p:cNvSpPr>
            <a:spLocks noChangeArrowheads="1"/>
          </p:cNvSpPr>
          <p:nvPr/>
        </p:nvSpPr>
        <p:spPr bwMode="auto">
          <a:xfrm>
            <a:off x="9525" y="0"/>
            <a:ext cx="179388" cy="6858000"/>
          </a:xfrm>
          <a:prstGeom prst="roundRect">
            <a:avLst>
              <a:gd name="adj" fmla="val 889"/>
            </a:avLst>
          </a:prstGeom>
          <a:solidFill>
            <a:srgbClr val="333366"/>
          </a:solidFill>
          <a:ln w="9360">
            <a:solidFill>
              <a:srgbClr val="333366"/>
            </a:solidFill>
            <a:round/>
            <a:headEnd/>
            <a:tailEnd/>
          </a:ln>
        </p:spPr>
        <p:txBody>
          <a:bodyPr wrap="none" anchor="ctr"/>
          <a:lstStyle/>
          <a:p>
            <a:endParaRPr lang="cs-CZ" altLang="cs-CZ"/>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6100" y="0"/>
            <a:ext cx="41941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5059" name="Text Box 2"/>
          <p:cNvSpPr txBox="1">
            <a:spLocks noChangeArrowheads="1"/>
          </p:cNvSpPr>
          <p:nvPr/>
        </p:nvSpPr>
        <p:spPr bwMode="auto">
          <a:xfrm>
            <a:off x="376238" y="35242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a:p>
        </p:txBody>
      </p:sp>
      <p:pic>
        <p:nvPicPr>
          <p:cNvPr id="4506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288" y="765175"/>
            <a:ext cx="3160712"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5061" name="AutoShape 4"/>
          <p:cNvSpPr>
            <a:spLocks noChangeArrowheads="1"/>
          </p:cNvSpPr>
          <p:nvPr/>
        </p:nvSpPr>
        <p:spPr bwMode="auto">
          <a:xfrm>
            <a:off x="9525" y="0"/>
            <a:ext cx="179388" cy="6858000"/>
          </a:xfrm>
          <a:prstGeom prst="roundRect">
            <a:avLst>
              <a:gd name="adj" fmla="val 889"/>
            </a:avLst>
          </a:prstGeom>
          <a:solidFill>
            <a:srgbClr val="333366"/>
          </a:solidFill>
          <a:ln w="9360">
            <a:solidFill>
              <a:srgbClr val="333366"/>
            </a:solidFill>
            <a:round/>
            <a:headEnd/>
            <a:tailEnd/>
          </a:ln>
        </p:spPr>
        <p:txBody>
          <a:bodyPr wrap="none" anchor="ctr"/>
          <a:lstStyle/>
          <a:p>
            <a:endParaRPr lang="cs-CZ" altLang="cs-CZ"/>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8700" y="0"/>
            <a:ext cx="4546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6083" name="AutoShape 2"/>
          <p:cNvSpPr>
            <a:spLocks noChangeArrowheads="1"/>
          </p:cNvSpPr>
          <p:nvPr/>
        </p:nvSpPr>
        <p:spPr bwMode="auto">
          <a:xfrm>
            <a:off x="9525" y="0"/>
            <a:ext cx="179388" cy="6858000"/>
          </a:xfrm>
          <a:prstGeom prst="roundRect">
            <a:avLst>
              <a:gd name="adj" fmla="val 889"/>
            </a:avLst>
          </a:prstGeom>
          <a:solidFill>
            <a:srgbClr val="333366"/>
          </a:solidFill>
          <a:ln w="9360">
            <a:solidFill>
              <a:srgbClr val="333366"/>
            </a:solidFill>
            <a:round/>
            <a:headEnd/>
            <a:tailEnd/>
          </a:ln>
        </p:spPr>
        <p:txBody>
          <a:bodyPr wrap="none" anchor="ctr"/>
          <a:lstStyle/>
          <a:p>
            <a:endParaRPr lang="cs-CZ" altLang="cs-CZ"/>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628800"/>
            <a:ext cx="7344816" cy="3477875"/>
          </a:xfrm>
          <a:prstGeom prst="rect">
            <a:avLst/>
          </a:prstGeom>
          <a:noFill/>
        </p:spPr>
        <p:txBody>
          <a:bodyPr wrap="square" rtlCol="0">
            <a:spAutoFit/>
          </a:bodyPr>
          <a:lstStyle/>
          <a:p>
            <a:r>
              <a:rPr lang="cs-CZ" sz="4400" b="1" dirty="0" err="1" smtClean="0"/>
              <a:t>if</a:t>
            </a:r>
            <a:r>
              <a:rPr lang="cs-CZ" sz="4400" b="1" dirty="0" err="1" smtClean="0">
                <a:solidFill>
                  <a:schemeClr val="tx1"/>
                </a:solidFill>
              </a:rPr>
              <a:t>If</a:t>
            </a:r>
            <a:r>
              <a:rPr lang="cs-CZ" sz="4400" b="1" dirty="0" smtClean="0">
                <a:solidFill>
                  <a:schemeClr val="tx1"/>
                </a:solidFill>
              </a:rPr>
              <a:t> </a:t>
            </a:r>
            <a:r>
              <a:rPr lang="cs-CZ" sz="4400" b="1" dirty="0" err="1" smtClean="0">
                <a:solidFill>
                  <a:schemeClr val="tx1"/>
                </a:solidFill>
              </a:rPr>
              <a:t>we</a:t>
            </a:r>
            <a:r>
              <a:rPr lang="cs-CZ" sz="4400" b="1" dirty="0" smtClean="0">
                <a:solidFill>
                  <a:schemeClr val="tx1"/>
                </a:solidFill>
              </a:rPr>
              <a:t> </a:t>
            </a:r>
            <a:r>
              <a:rPr lang="cs-CZ" sz="4400" b="1" dirty="0" err="1" smtClean="0">
                <a:solidFill>
                  <a:schemeClr val="tx1"/>
                </a:solidFill>
              </a:rPr>
              <a:t>continue</a:t>
            </a:r>
            <a:r>
              <a:rPr lang="cs-CZ" sz="4400" b="1" dirty="0" smtClean="0">
                <a:solidFill>
                  <a:schemeClr val="tx1"/>
                </a:solidFill>
              </a:rPr>
              <a:t> to  </a:t>
            </a:r>
            <a:r>
              <a:rPr lang="cs-CZ" sz="4400" b="1" dirty="0" err="1" smtClean="0">
                <a:solidFill>
                  <a:schemeClr val="tx1"/>
                </a:solidFill>
              </a:rPr>
              <a:t>develop</a:t>
            </a:r>
            <a:r>
              <a:rPr lang="cs-CZ" sz="4400" b="1" dirty="0" smtClean="0">
                <a:solidFill>
                  <a:schemeClr val="tx1"/>
                </a:solidFill>
              </a:rPr>
              <a:t> </a:t>
            </a:r>
            <a:r>
              <a:rPr lang="cs-CZ" sz="4400" b="1" dirty="0" err="1" smtClean="0">
                <a:solidFill>
                  <a:schemeClr val="tx1"/>
                </a:solidFill>
              </a:rPr>
              <a:t>our</a:t>
            </a:r>
            <a:r>
              <a:rPr lang="cs-CZ" sz="4400" b="1" dirty="0" smtClean="0">
                <a:solidFill>
                  <a:schemeClr val="tx1"/>
                </a:solidFill>
              </a:rPr>
              <a:t> energetics in such </a:t>
            </a:r>
            <a:r>
              <a:rPr lang="cs-CZ" sz="4400" b="1" dirty="0" err="1" smtClean="0">
                <a:solidFill>
                  <a:schemeClr val="tx1"/>
                </a:solidFill>
              </a:rPr>
              <a:t>an</a:t>
            </a:r>
            <a:r>
              <a:rPr lang="cs-CZ" sz="4400" b="1" dirty="0" smtClean="0">
                <a:solidFill>
                  <a:schemeClr val="tx1"/>
                </a:solidFill>
              </a:rPr>
              <a:t> </a:t>
            </a:r>
            <a:r>
              <a:rPr lang="cs-CZ" sz="4400" b="1" dirty="0" err="1" smtClean="0">
                <a:solidFill>
                  <a:schemeClr val="tx1"/>
                </a:solidFill>
              </a:rPr>
              <a:t>irresponsible</a:t>
            </a:r>
            <a:r>
              <a:rPr lang="cs-CZ" sz="4400" b="1" dirty="0" smtClean="0">
                <a:solidFill>
                  <a:schemeClr val="tx1"/>
                </a:solidFill>
              </a:rPr>
              <a:t>  </a:t>
            </a:r>
            <a:r>
              <a:rPr lang="cs-CZ" sz="4400" b="1" dirty="0" err="1" smtClean="0">
                <a:solidFill>
                  <a:schemeClr val="tx1"/>
                </a:solidFill>
              </a:rPr>
              <a:t>way</a:t>
            </a:r>
            <a:r>
              <a:rPr lang="cs-CZ" sz="4400" b="1" dirty="0" smtClean="0">
                <a:solidFill>
                  <a:schemeClr val="tx1"/>
                </a:solidFill>
              </a:rPr>
              <a:t> </a:t>
            </a:r>
            <a:r>
              <a:rPr lang="cs-CZ" sz="4400" b="1" dirty="0" err="1" smtClean="0">
                <a:solidFill>
                  <a:schemeClr val="tx1"/>
                </a:solidFill>
              </a:rPr>
              <a:t>we</a:t>
            </a:r>
            <a:r>
              <a:rPr lang="cs-CZ" sz="4400" b="1" dirty="0" smtClean="0">
                <a:solidFill>
                  <a:schemeClr val="tx1"/>
                </a:solidFill>
              </a:rPr>
              <a:t> </a:t>
            </a:r>
            <a:r>
              <a:rPr lang="cs-CZ" sz="4400" b="1" dirty="0" err="1" smtClean="0">
                <a:solidFill>
                  <a:schemeClr val="tx1"/>
                </a:solidFill>
              </a:rPr>
              <a:t>migh</a:t>
            </a:r>
            <a:r>
              <a:rPr lang="cs-CZ" sz="4400" b="1" dirty="0" smtClean="0">
                <a:solidFill>
                  <a:schemeClr val="tx1"/>
                </a:solidFill>
              </a:rPr>
              <a:t> </a:t>
            </a:r>
            <a:r>
              <a:rPr lang="cs-CZ" sz="4400" b="1" dirty="0" err="1" smtClean="0">
                <a:solidFill>
                  <a:schemeClr val="tx1"/>
                </a:solidFill>
              </a:rPr>
              <a:t>happen</a:t>
            </a:r>
            <a:r>
              <a:rPr lang="cs-CZ" sz="4400" b="1" dirty="0" smtClean="0">
                <a:solidFill>
                  <a:schemeClr val="tx1"/>
                </a:solidFill>
              </a:rPr>
              <a:t> to end in </a:t>
            </a:r>
            <a:r>
              <a:rPr lang="cs-CZ" sz="4400" b="1" dirty="0" err="1" smtClean="0">
                <a:solidFill>
                  <a:schemeClr val="tx1"/>
                </a:solidFill>
              </a:rPr>
              <a:t>the</a:t>
            </a:r>
            <a:r>
              <a:rPr lang="cs-CZ" sz="4400" b="1" dirty="0" smtClean="0">
                <a:solidFill>
                  <a:schemeClr val="tx1"/>
                </a:solidFill>
              </a:rPr>
              <a:t> </a:t>
            </a:r>
            <a:r>
              <a:rPr lang="cs-CZ" sz="4400" b="1" dirty="0" err="1" smtClean="0">
                <a:solidFill>
                  <a:schemeClr val="tx1"/>
                </a:solidFill>
              </a:rPr>
              <a:t>following</a:t>
            </a:r>
            <a:r>
              <a:rPr lang="cs-CZ" sz="4400" b="1" dirty="0" smtClean="0">
                <a:solidFill>
                  <a:schemeClr val="tx1"/>
                </a:solidFill>
              </a:rPr>
              <a:t> </a:t>
            </a:r>
            <a:r>
              <a:rPr lang="cs-CZ" sz="4400" b="1" dirty="0" err="1" smtClean="0">
                <a:solidFill>
                  <a:schemeClr val="tx1"/>
                </a:solidFill>
              </a:rPr>
              <a:t>situation</a:t>
            </a:r>
            <a:r>
              <a:rPr lang="cs-CZ" sz="4400" b="1" dirty="0" smtClean="0">
                <a:solidFill>
                  <a:schemeClr val="tx1"/>
                </a:solidFill>
              </a:rPr>
              <a:t>…</a:t>
            </a:r>
            <a:endParaRPr lang="cs-CZ" sz="4400" b="1" dirty="0"/>
          </a:p>
        </p:txBody>
      </p:sp>
    </p:spTree>
    <p:extLst>
      <p:ext uri="{BB962C8B-B14F-4D97-AF65-F5344CB8AC3E}">
        <p14:creationId xmlns:p14="http://schemas.microsoft.com/office/powerpoint/2010/main" val="34087158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2564904"/>
            <a:ext cx="8424936" cy="2554545"/>
          </a:xfrm>
          <a:prstGeom prst="rect">
            <a:avLst/>
          </a:prstGeom>
          <a:noFill/>
        </p:spPr>
        <p:txBody>
          <a:bodyPr wrap="square" rtlCol="0">
            <a:spAutoFit/>
          </a:bodyPr>
          <a:lstStyle/>
          <a:p>
            <a:r>
              <a:rPr lang="cs-CZ" sz="3200" b="1" dirty="0" err="1" smtClean="0"/>
              <a:t>So</a:t>
            </a:r>
            <a:r>
              <a:rPr lang="cs-CZ" sz="3200" b="1" dirty="0" err="1">
                <a:solidFill>
                  <a:schemeClr val="tx1"/>
                </a:solidFill>
              </a:rPr>
              <a:t>S</a:t>
            </a:r>
            <a:r>
              <a:rPr lang="cs-CZ" sz="3200" b="1" dirty="0" err="1" smtClean="0">
                <a:solidFill>
                  <a:schemeClr val="tx1"/>
                </a:solidFill>
              </a:rPr>
              <a:t>onst</a:t>
            </a:r>
            <a:r>
              <a:rPr lang="cs-CZ" sz="3200" b="1" dirty="0" smtClean="0">
                <a:solidFill>
                  <a:schemeClr val="tx1"/>
                </a:solidFill>
              </a:rPr>
              <a:t> </a:t>
            </a:r>
            <a:r>
              <a:rPr lang="cs-CZ" sz="3200" b="1" dirty="0" err="1" smtClean="0">
                <a:solidFill>
                  <a:schemeClr val="tx1"/>
                </a:solidFill>
              </a:rPr>
              <a:t>sehen</a:t>
            </a:r>
            <a:r>
              <a:rPr lang="cs-CZ" sz="3200" b="1" dirty="0" smtClean="0">
                <a:solidFill>
                  <a:schemeClr val="tx1"/>
                </a:solidFill>
              </a:rPr>
              <a:t> </a:t>
            </a:r>
            <a:r>
              <a:rPr lang="cs-CZ" sz="3200" b="1" dirty="0" err="1" smtClean="0">
                <a:solidFill>
                  <a:schemeClr val="tx1"/>
                </a:solidFill>
              </a:rPr>
              <a:t>wir</a:t>
            </a:r>
            <a:r>
              <a:rPr lang="cs-CZ" sz="3200" b="1" dirty="0" smtClean="0">
                <a:solidFill>
                  <a:schemeClr val="tx1"/>
                </a:solidFill>
              </a:rPr>
              <a:t>, </a:t>
            </a:r>
            <a:r>
              <a:rPr lang="cs-CZ" sz="3200" b="1" dirty="0" err="1" smtClean="0">
                <a:solidFill>
                  <a:schemeClr val="tx1"/>
                </a:solidFill>
              </a:rPr>
              <a:t>dass</a:t>
            </a:r>
            <a:r>
              <a:rPr lang="cs-CZ" sz="3200" b="1" dirty="0" smtClean="0">
                <a:solidFill>
                  <a:schemeClr val="tx1"/>
                </a:solidFill>
              </a:rPr>
              <a:t> </a:t>
            </a:r>
            <a:r>
              <a:rPr lang="cs-CZ" sz="3200" b="1" dirty="0" err="1" smtClean="0">
                <a:solidFill>
                  <a:schemeClr val="tx1"/>
                </a:solidFill>
              </a:rPr>
              <a:t>wir</a:t>
            </a:r>
            <a:r>
              <a:rPr lang="cs-CZ" sz="3200" b="1" dirty="0" smtClean="0">
                <a:solidFill>
                  <a:schemeClr val="tx1"/>
                </a:solidFill>
              </a:rPr>
              <a:t> </a:t>
            </a:r>
            <a:r>
              <a:rPr lang="cs-CZ" sz="3200" b="1" dirty="0" err="1" smtClean="0">
                <a:solidFill>
                  <a:schemeClr val="tx1"/>
                </a:solidFill>
              </a:rPr>
              <a:t>sehen</a:t>
            </a:r>
            <a:r>
              <a:rPr lang="cs-CZ" sz="3200" b="1" dirty="0" smtClean="0">
                <a:solidFill>
                  <a:schemeClr val="tx1"/>
                </a:solidFill>
              </a:rPr>
              <a:t> </a:t>
            </a:r>
            <a:r>
              <a:rPr lang="cs-CZ" sz="3200" b="1" dirty="0" err="1" smtClean="0">
                <a:solidFill>
                  <a:schemeClr val="tx1"/>
                </a:solidFill>
              </a:rPr>
              <a:t>nichts</a:t>
            </a:r>
            <a:r>
              <a:rPr lang="cs-CZ" sz="3200" b="1" dirty="0" smtClean="0">
                <a:solidFill>
                  <a:schemeClr val="tx1"/>
                </a:solidFill>
              </a:rPr>
              <a:t> </a:t>
            </a:r>
          </a:p>
          <a:p>
            <a:endParaRPr lang="cs-CZ" sz="3200" b="1" dirty="0" smtClean="0">
              <a:solidFill>
                <a:schemeClr val="tx1"/>
              </a:solidFill>
            </a:endParaRPr>
          </a:p>
          <a:p>
            <a:r>
              <a:rPr lang="cs-CZ" sz="3200" b="1" dirty="0" smtClean="0">
                <a:solidFill>
                  <a:schemeClr val="tx1"/>
                </a:solidFill>
              </a:rPr>
              <a:t>Jinak vidíme, že nic nevidíme </a:t>
            </a:r>
          </a:p>
          <a:p>
            <a:endParaRPr lang="cs-CZ" sz="3200" b="1" dirty="0" smtClean="0">
              <a:solidFill>
                <a:schemeClr val="tx1"/>
              </a:solidFill>
            </a:endParaRPr>
          </a:p>
          <a:p>
            <a:r>
              <a:rPr lang="cs-CZ" sz="3200" b="1" dirty="0" err="1" smtClean="0">
                <a:solidFill>
                  <a:schemeClr val="tx1"/>
                </a:solidFill>
              </a:rPr>
              <a:t>Otherwise</a:t>
            </a:r>
            <a:r>
              <a:rPr lang="cs-CZ" sz="3200" b="1" dirty="0" smtClean="0">
                <a:solidFill>
                  <a:schemeClr val="tx1"/>
                </a:solidFill>
              </a:rPr>
              <a:t> </a:t>
            </a:r>
            <a:r>
              <a:rPr lang="cs-CZ" sz="3200" b="1" dirty="0" err="1" smtClean="0">
                <a:solidFill>
                  <a:schemeClr val="tx1"/>
                </a:solidFill>
              </a:rPr>
              <a:t>we</a:t>
            </a:r>
            <a:r>
              <a:rPr lang="cs-CZ" sz="3200" b="1" dirty="0" smtClean="0">
                <a:solidFill>
                  <a:schemeClr val="tx1"/>
                </a:solidFill>
              </a:rPr>
              <a:t> </a:t>
            </a:r>
            <a:r>
              <a:rPr lang="cs-CZ" sz="3200" b="1" dirty="0" err="1" smtClean="0">
                <a:solidFill>
                  <a:schemeClr val="tx1"/>
                </a:solidFill>
              </a:rPr>
              <a:t>see</a:t>
            </a:r>
            <a:r>
              <a:rPr lang="cs-CZ" sz="3200" b="1" dirty="0" smtClean="0">
                <a:solidFill>
                  <a:schemeClr val="tx1"/>
                </a:solidFill>
              </a:rPr>
              <a:t> </a:t>
            </a:r>
            <a:r>
              <a:rPr lang="cs-CZ" sz="3200" b="1" dirty="0" err="1" smtClean="0">
                <a:solidFill>
                  <a:schemeClr val="tx1"/>
                </a:solidFill>
              </a:rPr>
              <a:t>that</a:t>
            </a:r>
            <a:r>
              <a:rPr lang="cs-CZ" sz="3200" b="1" dirty="0" smtClean="0">
                <a:solidFill>
                  <a:schemeClr val="tx1"/>
                </a:solidFill>
              </a:rPr>
              <a:t> </a:t>
            </a:r>
            <a:r>
              <a:rPr lang="cs-CZ" sz="3200" b="1" dirty="0" err="1" smtClean="0">
                <a:solidFill>
                  <a:schemeClr val="tx1"/>
                </a:solidFill>
              </a:rPr>
              <a:t>we</a:t>
            </a:r>
            <a:r>
              <a:rPr lang="cs-CZ" sz="3200" b="1" dirty="0" smtClean="0">
                <a:solidFill>
                  <a:schemeClr val="tx1"/>
                </a:solidFill>
              </a:rPr>
              <a:t> </a:t>
            </a:r>
            <a:r>
              <a:rPr lang="cs-CZ" sz="3200" b="1" dirty="0" err="1" smtClean="0">
                <a:solidFill>
                  <a:schemeClr val="tx1"/>
                </a:solidFill>
              </a:rPr>
              <a:t>see</a:t>
            </a:r>
            <a:r>
              <a:rPr lang="cs-CZ" sz="3200" b="1" dirty="0" smtClean="0">
                <a:solidFill>
                  <a:schemeClr val="tx1"/>
                </a:solidFill>
              </a:rPr>
              <a:t> </a:t>
            </a:r>
            <a:r>
              <a:rPr lang="cs-CZ" sz="3200" b="1" dirty="0" err="1" smtClean="0">
                <a:solidFill>
                  <a:schemeClr val="tx1"/>
                </a:solidFill>
              </a:rPr>
              <a:t>nothing</a:t>
            </a:r>
            <a:endParaRPr lang="cs-CZ" sz="3200" b="1" dirty="0"/>
          </a:p>
        </p:txBody>
      </p:sp>
    </p:spTree>
    <p:extLst>
      <p:ext uri="{BB962C8B-B14F-4D97-AF65-F5344CB8AC3E}">
        <p14:creationId xmlns:p14="http://schemas.microsoft.com/office/powerpoint/2010/main" val="31801909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0"/>
            <a:ext cx="5241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1507" name="Text Box 2"/>
          <p:cNvSpPr txBox="1">
            <a:spLocks noChangeArrowheads="1"/>
          </p:cNvSpPr>
          <p:nvPr/>
        </p:nvSpPr>
        <p:spPr bwMode="auto">
          <a:xfrm>
            <a:off x="298943" y="1619250"/>
            <a:ext cx="2461228" cy="354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9pPr>
          </a:lstStyle>
          <a:p>
            <a:pPr algn="ctr" eaLnBrk="1" hangingPunct="1">
              <a:spcBef>
                <a:spcPct val="0"/>
              </a:spcBef>
            </a:pPr>
            <a:r>
              <a:rPr lang="cs-CZ" altLang="cs-CZ" sz="2600" b="1" dirty="0">
                <a:solidFill>
                  <a:srgbClr val="FF0000"/>
                </a:solidFill>
              </a:rPr>
              <a:t>ENERGY,</a:t>
            </a:r>
          </a:p>
          <a:p>
            <a:pPr algn="ctr" eaLnBrk="1" hangingPunct="1">
              <a:spcBef>
                <a:spcPct val="0"/>
              </a:spcBef>
            </a:pPr>
            <a:r>
              <a:rPr lang="cs-CZ" altLang="cs-CZ" sz="2600" b="1" dirty="0">
                <a:solidFill>
                  <a:srgbClr val="FF0000"/>
                </a:solidFill>
              </a:rPr>
              <a:t>FREEDOM,</a:t>
            </a:r>
          </a:p>
          <a:p>
            <a:pPr algn="ctr" eaLnBrk="1" hangingPunct="1">
              <a:spcBef>
                <a:spcPct val="0"/>
              </a:spcBef>
            </a:pPr>
            <a:r>
              <a:rPr lang="cs-CZ" altLang="cs-CZ" sz="2600" b="1" dirty="0">
                <a:solidFill>
                  <a:srgbClr val="FF0000"/>
                </a:solidFill>
              </a:rPr>
              <a:t>INDEPENDENCE</a:t>
            </a:r>
          </a:p>
          <a:p>
            <a:pPr algn="ctr" eaLnBrk="1" hangingPunct="1">
              <a:spcBef>
                <a:spcPct val="0"/>
              </a:spcBef>
            </a:pPr>
            <a:endParaRPr lang="cs-CZ" altLang="cs-CZ" sz="2600" b="1" dirty="0">
              <a:solidFill>
                <a:srgbClr val="FF0000"/>
              </a:solidFill>
            </a:endParaRPr>
          </a:p>
          <a:p>
            <a:pPr algn="ctr" eaLnBrk="1" hangingPunct="1">
              <a:spcBef>
                <a:spcPct val="0"/>
              </a:spcBef>
            </a:pPr>
            <a:r>
              <a:rPr lang="cs-CZ" altLang="cs-CZ" sz="2400" b="1" dirty="0">
                <a:solidFill>
                  <a:srgbClr val="FF0000"/>
                </a:solidFill>
              </a:rPr>
              <a:t>by</a:t>
            </a:r>
          </a:p>
          <a:p>
            <a:pPr algn="ctr" eaLnBrk="1" hangingPunct="1">
              <a:spcBef>
                <a:spcPct val="0"/>
              </a:spcBef>
            </a:pPr>
            <a:r>
              <a:rPr lang="cs-CZ" altLang="cs-CZ" sz="2400" b="1" dirty="0">
                <a:solidFill>
                  <a:srgbClr val="FF0000"/>
                </a:solidFill>
              </a:rPr>
              <a:t>František Janouch</a:t>
            </a:r>
          </a:p>
          <a:p>
            <a:pPr algn="ctr" eaLnBrk="1" hangingPunct="1">
              <a:spcBef>
                <a:spcPct val="0"/>
              </a:spcBef>
            </a:pPr>
            <a:r>
              <a:rPr lang="cs-CZ" altLang="cs-CZ" sz="2400" b="1" dirty="0" err="1">
                <a:solidFill>
                  <a:srgbClr val="FF0000"/>
                </a:solidFill>
              </a:rPr>
              <a:t>Published</a:t>
            </a:r>
            <a:r>
              <a:rPr lang="cs-CZ" altLang="cs-CZ" sz="2400" b="1" dirty="0">
                <a:solidFill>
                  <a:srgbClr val="FF0000"/>
                </a:solidFill>
              </a:rPr>
              <a:t> in 1975</a:t>
            </a:r>
          </a:p>
          <a:p>
            <a:pPr algn="ctr" eaLnBrk="1" hangingPunct="1">
              <a:spcBef>
                <a:spcPct val="0"/>
              </a:spcBef>
            </a:pPr>
            <a:r>
              <a:rPr lang="cs-CZ" altLang="cs-CZ" sz="2400" b="1" dirty="0">
                <a:solidFill>
                  <a:srgbClr val="FF0000"/>
                </a:solidFill>
              </a:rPr>
              <a:t>In </a:t>
            </a:r>
            <a:r>
              <a:rPr lang="cs-CZ" altLang="cs-CZ" sz="2400" b="1" dirty="0" err="1">
                <a:solidFill>
                  <a:srgbClr val="FF0000"/>
                </a:solidFill>
              </a:rPr>
              <a:t>Swedish</a:t>
            </a:r>
            <a:r>
              <a:rPr lang="cs-CZ" altLang="cs-CZ" sz="2400" b="1" dirty="0">
                <a:solidFill>
                  <a:srgbClr val="FF0000"/>
                </a:solidFill>
              </a:rPr>
              <a:t> in </a:t>
            </a:r>
          </a:p>
          <a:p>
            <a:pPr algn="ctr" eaLnBrk="1" hangingPunct="1">
              <a:spcBef>
                <a:spcPct val="0"/>
              </a:spcBef>
            </a:pPr>
            <a:r>
              <a:rPr lang="cs-CZ" altLang="cs-CZ" sz="2400" b="1" dirty="0" err="1">
                <a:solidFill>
                  <a:srgbClr val="FF0000"/>
                </a:solidFill>
              </a:rPr>
              <a:t>Metallarbetaren</a:t>
            </a:r>
            <a:endParaRPr lang="cs-CZ" altLang="cs-CZ" sz="2400" b="1" dirty="0">
              <a:solidFill>
                <a:srgbClr val="FF0000"/>
              </a:solidFill>
            </a:endParaRPr>
          </a:p>
        </p:txBody>
      </p:sp>
      <p:sp>
        <p:nvSpPr>
          <p:cNvPr id="21508" name="AutoShape 3"/>
          <p:cNvSpPr>
            <a:spLocks noChangeArrowheads="1"/>
          </p:cNvSpPr>
          <p:nvPr/>
        </p:nvSpPr>
        <p:spPr bwMode="auto">
          <a:xfrm>
            <a:off x="9525" y="0"/>
            <a:ext cx="179388" cy="6858000"/>
          </a:xfrm>
          <a:prstGeom prst="roundRect">
            <a:avLst>
              <a:gd name="adj" fmla="val 889"/>
            </a:avLst>
          </a:prstGeom>
          <a:solidFill>
            <a:srgbClr val="333366"/>
          </a:solidFill>
          <a:ln w="9360">
            <a:solidFill>
              <a:srgbClr val="333366"/>
            </a:solidFill>
            <a:round/>
            <a:headEnd/>
            <a:tailEnd/>
          </a:ln>
        </p:spPr>
        <p:txBody>
          <a:bodyPr wrap="none" anchor="ctr"/>
          <a:lstStyle/>
          <a:p>
            <a:endParaRPr lang="cs-CZ" altLang="cs-CZ"/>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214313" y="2571750"/>
            <a:ext cx="8715375"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9pPr>
          </a:lstStyle>
          <a:p>
            <a:pPr algn="ctr" eaLnBrk="1" hangingPunct="1">
              <a:spcBef>
                <a:spcPct val="0"/>
              </a:spcBef>
            </a:pPr>
            <a:r>
              <a:rPr lang="cs-CZ" altLang="cs-CZ" sz="7200">
                <a:cs typeface="Arial" charset="0"/>
              </a:rPr>
              <a:t>A  COMPLETE BLACKOUT</a:t>
            </a:r>
          </a:p>
        </p:txBody>
      </p:sp>
      <p:pic>
        <p:nvPicPr>
          <p:cNvPr id="471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0"/>
            <a:ext cx="921067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7108" name="Text Box 3"/>
          <p:cNvSpPr txBox="1">
            <a:spLocks noChangeArrowheads="1"/>
          </p:cNvSpPr>
          <p:nvPr/>
        </p:nvSpPr>
        <p:spPr bwMode="auto">
          <a:xfrm>
            <a:off x="1371600" y="750888"/>
            <a:ext cx="667385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9pPr>
          </a:lstStyle>
          <a:p>
            <a:pPr algn="ctr" eaLnBrk="1" hangingPunct="1">
              <a:spcBef>
                <a:spcPct val="0"/>
              </a:spcBef>
            </a:pPr>
            <a:r>
              <a:rPr lang="cs-CZ" altLang="cs-CZ" sz="2800" b="1">
                <a:solidFill>
                  <a:srgbClr val="FFFFFF"/>
                </a:solidFill>
                <a:cs typeface="Arial" charset="0"/>
              </a:rPr>
              <a:t>The previous slide presented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ChangeArrowheads="1"/>
          </p:cNvSpPr>
          <p:nvPr/>
        </p:nvSpPr>
        <p:spPr bwMode="auto">
          <a:xfrm>
            <a:off x="0" y="1712913"/>
            <a:ext cx="9144000"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a:p>
        </p:txBody>
      </p:sp>
      <p:pic>
        <p:nvPicPr>
          <p:cNvPr id="4813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10474" t="17392" r="8290"/>
          <a:stretch>
            <a:fillRect/>
          </a:stretch>
        </p:blipFill>
        <p:spPr bwMode="auto">
          <a:xfrm>
            <a:off x="1498600" y="1846263"/>
            <a:ext cx="5889625"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8132" name="Text Box 3"/>
          <p:cNvSpPr txBox="1">
            <a:spLocks noChangeArrowheads="1"/>
          </p:cNvSpPr>
          <p:nvPr/>
        </p:nvSpPr>
        <p:spPr bwMode="auto">
          <a:xfrm>
            <a:off x="457200" y="206375"/>
            <a:ext cx="822960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9pPr>
          </a:lstStyle>
          <a:p>
            <a:pPr algn="ctr" eaLnBrk="1" hangingPunct="1">
              <a:spcBef>
                <a:spcPct val="0"/>
              </a:spcBef>
            </a:pPr>
            <a:r>
              <a:rPr lang="en-US" altLang="cs-CZ" sz="3900" b="1"/>
              <a:t>BLACKOUT IN </a:t>
            </a:r>
            <a:r>
              <a:rPr lang="cs-CZ" altLang="cs-CZ" sz="3900" b="1"/>
              <a:t>THE </a:t>
            </a:r>
            <a:br>
              <a:rPr lang="cs-CZ" altLang="cs-CZ" sz="3900" b="1"/>
            </a:br>
            <a:r>
              <a:rPr lang="en-US" altLang="cs-CZ" sz="3900" b="1"/>
              <a:t>STATE </a:t>
            </a:r>
            <a:r>
              <a:rPr lang="cs-CZ" altLang="cs-CZ" sz="3900" b="1"/>
              <a:t> OF </a:t>
            </a:r>
            <a:r>
              <a:rPr lang="en-US" altLang="cs-CZ" sz="3900" b="1"/>
              <a:t>NEW YORK</a:t>
            </a:r>
          </a:p>
        </p:txBody>
      </p:sp>
      <p:sp>
        <p:nvSpPr>
          <p:cNvPr id="48133" name="Line 4"/>
          <p:cNvSpPr>
            <a:spLocks noChangeShapeType="1"/>
          </p:cNvSpPr>
          <p:nvPr/>
        </p:nvSpPr>
        <p:spPr bwMode="auto">
          <a:xfrm flipH="1">
            <a:off x="5992813" y="1844675"/>
            <a:ext cx="1046162" cy="1512888"/>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cs-CZ"/>
          </a:p>
        </p:txBody>
      </p:sp>
      <p:sp>
        <p:nvSpPr>
          <p:cNvPr id="48134" name="AutoShape 5"/>
          <p:cNvSpPr>
            <a:spLocks noChangeArrowheads="1"/>
          </p:cNvSpPr>
          <p:nvPr/>
        </p:nvSpPr>
        <p:spPr bwMode="auto">
          <a:xfrm rot="-1620000">
            <a:off x="6210300" y="2924175"/>
            <a:ext cx="976313" cy="485775"/>
          </a:xfrm>
          <a:prstGeom prst="leftArrow">
            <a:avLst>
              <a:gd name="adj1" fmla="val 50000"/>
              <a:gd name="adj2" fmla="val 50245"/>
            </a:avLst>
          </a:prstGeom>
          <a:solidFill>
            <a:srgbClr val="D16349"/>
          </a:solidFill>
          <a:ln w="9360">
            <a:solidFill>
              <a:srgbClr val="000000"/>
            </a:solidFill>
            <a:miter lim="800000"/>
            <a:headEnd/>
            <a:tailEnd/>
          </a:ln>
        </p:spPr>
        <p:txBody>
          <a:bodyPr wrap="none" anchor="ctr"/>
          <a:lstStyle/>
          <a:p>
            <a:endParaRPr lang="cs-CZ" altLang="cs-CZ"/>
          </a:p>
        </p:txBody>
      </p:sp>
      <p:sp>
        <p:nvSpPr>
          <p:cNvPr id="48135" name="AutoShape 6"/>
          <p:cNvSpPr>
            <a:spLocks noChangeArrowheads="1"/>
          </p:cNvSpPr>
          <p:nvPr/>
        </p:nvSpPr>
        <p:spPr bwMode="auto">
          <a:xfrm>
            <a:off x="9525" y="0"/>
            <a:ext cx="179388" cy="6858000"/>
          </a:xfrm>
          <a:prstGeom prst="roundRect">
            <a:avLst>
              <a:gd name="adj" fmla="val 889"/>
            </a:avLst>
          </a:prstGeom>
          <a:solidFill>
            <a:srgbClr val="333366"/>
          </a:solidFill>
          <a:ln w="9360">
            <a:solidFill>
              <a:srgbClr val="333366"/>
            </a:solidFill>
            <a:round/>
            <a:headEnd/>
            <a:tailEnd/>
          </a:ln>
        </p:spPr>
        <p:txBody>
          <a:bodyPr wrap="none" anchor="ctr"/>
          <a:lstStyle/>
          <a:p>
            <a:endParaRPr lang="cs-CZ" altLang="cs-CZ"/>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663" y="706438"/>
            <a:ext cx="8783637" cy="610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9155" name="Text Box 2"/>
          <p:cNvSpPr txBox="1">
            <a:spLocks noChangeArrowheads="1"/>
          </p:cNvSpPr>
          <p:nvPr/>
        </p:nvSpPr>
        <p:spPr bwMode="auto">
          <a:xfrm>
            <a:off x="1295400" y="0"/>
            <a:ext cx="6477000"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9pPr>
          </a:lstStyle>
          <a:p>
            <a:pPr algn="ctr" eaLnBrk="1" hangingPunct="1">
              <a:spcBef>
                <a:spcPct val="0"/>
              </a:spcBef>
            </a:pPr>
            <a:r>
              <a:rPr lang="cs-CZ" altLang="cs-CZ" sz="2600" b="1">
                <a:cs typeface="Arial" charset="0"/>
              </a:rPr>
              <a:t>Largest blacouts in the world since 1993</a:t>
            </a:r>
          </a:p>
        </p:txBody>
      </p:sp>
      <p:sp>
        <p:nvSpPr>
          <p:cNvPr id="49156" name="AutoShape 3"/>
          <p:cNvSpPr>
            <a:spLocks noChangeArrowheads="1"/>
          </p:cNvSpPr>
          <p:nvPr/>
        </p:nvSpPr>
        <p:spPr bwMode="auto">
          <a:xfrm>
            <a:off x="9525" y="0"/>
            <a:ext cx="179388" cy="6858000"/>
          </a:xfrm>
          <a:prstGeom prst="roundRect">
            <a:avLst>
              <a:gd name="adj" fmla="val 889"/>
            </a:avLst>
          </a:prstGeom>
          <a:solidFill>
            <a:srgbClr val="333366"/>
          </a:solidFill>
          <a:ln w="9360">
            <a:solidFill>
              <a:srgbClr val="333366"/>
            </a:solidFill>
            <a:round/>
            <a:headEnd/>
            <a:tailEnd/>
          </a:ln>
        </p:spPr>
        <p:txBody>
          <a:bodyPr wrap="none" anchor="ctr"/>
          <a:lstStyle/>
          <a:p>
            <a:endParaRPr lang="cs-CZ" altLang="cs-CZ"/>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1"/>
          <p:cNvSpPr txBox="1">
            <a:spLocks noChangeArrowheads="1"/>
          </p:cNvSpPr>
          <p:nvPr/>
        </p:nvSpPr>
        <p:spPr bwMode="auto">
          <a:xfrm>
            <a:off x="179388" y="539750"/>
            <a:ext cx="89646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a:p>
        </p:txBody>
      </p:sp>
      <p:sp>
        <p:nvSpPr>
          <p:cNvPr id="50179" name="Line 2"/>
          <p:cNvSpPr>
            <a:spLocks noChangeShapeType="1"/>
          </p:cNvSpPr>
          <p:nvPr/>
        </p:nvSpPr>
        <p:spPr bwMode="auto">
          <a:xfrm>
            <a:off x="0" y="1079500"/>
            <a:ext cx="9072563" cy="1588"/>
          </a:xfrm>
          <a:prstGeom prst="line">
            <a:avLst/>
          </a:prstGeom>
          <a:noFill/>
          <a:ln w="72000">
            <a:solidFill>
              <a:srgbClr val="FF950E"/>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0180" name="AutoShape 3"/>
          <p:cNvSpPr>
            <a:spLocks noChangeArrowheads="1"/>
          </p:cNvSpPr>
          <p:nvPr/>
        </p:nvSpPr>
        <p:spPr bwMode="auto">
          <a:xfrm>
            <a:off x="9525" y="0"/>
            <a:ext cx="179388" cy="6858000"/>
          </a:xfrm>
          <a:prstGeom prst="roundRect">
            <a:avLst>
              <a:gd name="adj" fmla="val 889"/>
            </a:avLst>
          </a:prstGeom>
          <a:solidFill>
            <a:srgbClr val="333366"/>
          </a:solidFill>
          <a:ln w="9360">
            <a:solidFill>
              <a:srgbClr val="333366"/>
            </a:solidFill>
            <a:round/>
            <a:headEnd/>
            <a:tailEnd/>
          </a:ln>
        </p:spPr>
        <p:txBody>
          <a:bodyPr wrap="none" anchor="ctr"/>
          <a:lstStyle/>
          <a:p>
            <a:endParaRPr lang="cs-CZ" altLang="cs-CZ"/>
          </a:p>
        </p:txBody>
      </p:sp>
      <p:sp>
        <p:nvSpPr>
          <p:cNvPr id="50181" name="Rectangle 4"/>
          <p:cNvSpPr>
            <a:spLocks noGrp="1" noChangeArrowheads="1"/>
          </p:cNvSpPr>
          <p:nvPr>
            <p:ph type="title"/>
          </p:nvPr>
        </p:nvSpPr>
        <p:spPr>
          <a:xfrm>
            <a:off x="636588" y="325438"/>
            <a:ext cx="8183562" cy="609600"/>
          </a:xfrm>
        </p:spPr>
        <p:txBody>
          <a:bodyPr lIns="0" tIns="0" rIns="0" bIns="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4000" smtClean="0">
                <a:solidFill>
                  <a:srgbClr val="333366"/>
                </a:solidFill>
              </a:rPr>
              <a:t>EU-27 IS A NUCLEAR POWER</a:t>
            </a:r>
          </a:p>
        </p:txBody>
      </p:sp>
      <p:sp>
        <p:nvSpPr>
          <p:cNvPr id="50182" name="Rectangle 5"/>
          <p:cNvSpPr>
            <a:spLocks noGrp="1" noChangeArrowheads="1"/>
          </p:cNvSpPr>
          <p:nvPr>
            <p:ph type="subTitle" idx="4294967295"/>
          </p:nvPr>
        </p:nvSpPr>
        <p:spPr>
          <a:xfrm>
            <a:off x="601663" y="1611313"/>
            <a:ext cx="8218487" cy="4424362"/>
          </a:xfrm>
        </p:spPr>
        <p:txBody>
          <a:bodyPr lIns="0" tIns="0" rIns="0" bIns="0" anchor="ctr"/>
          <a:lstStyle/>
          <a:p>
            <a:pPr marL="0" inden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600" smtClean="0"/>
              <a:t>EU-27 is the largest „nuclear power“ in peaceful use of nuclear energy</a:t>
            </a:r>
          </a:p>
          <a:p>
            <a:pPr marL="0" inden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ltLang="cs-CZ" sz="2600" smtClean="0"/>
          </a:p>
          <a:p>
            <a:pPr marL="0" inden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600" smtClean="0"/>
              <a:t>EU-27 produces some </a:t>
            </a:r>
            <a:r>
              <a:rPr lang="en-US" altLang="cs-CZ" sz="2600" smtClean="0"/>
              <a:t>8% </a:t>
            </a:r>
            <a:r>
              <a:rPr lang="cs-CZ" altLang="cs-CZ" sz="2600" smtClean="0"/>
              <a:t>more nuclear electricity than North America, 3 times more than Japan and almost 7 times more than Russia </a:t>
            </a:r>
          </a:p>
          <a:p>
            <a:pPr marL="0" inden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ltLang="cs-CZ" sz="2600" smtClean="0"/>
          </a:p>
          <a:p>
            <a:pPr marL="0" inden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600" smtClean="0"/>
              <a:t>Only 4 states in the world cover its electricity consumption by more than 50% by NPP – all four belongs to EU-27</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1"/>
          <p:cNvSpPr txBox="1">
            <a:spLocks noChangeArrowheads="1"/>
          </p:cNvSpPr>
          <p:nvPr/>
        </p:nvSpPr>
        <p:spPr bwMode="auto">
          <a:xfrm>
            <a:off x="179388" y="539750"/>
            <a:ext cx="89646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a:p>
        </p:txBody>
      </p:sp>
      <p:sp>
        <p:nvSpPr>
          <p:cNvPr id="51203" name="Line 2"/>
          <p:cNvSpPr>
            <a:spLocks noChangeShapeType="1"/>
          </p:cNvSpPr>
          <p:nvPr/>
        </p:nvSpPr>
        <p:spPr bwMode="auto">
          <a:xfrm>
            <a:off x="71438" y="1079500"/>
            <a:ext cx="9072562" cy="1588"/>
          </a:xfrm>
          <a:prstGeom prst="line">
            <a:avLst/>
          </a:prstGeom>
          <a:noFill/>
          <a:ln w="72000">
            <a:solidFill>
              <a:srgbClr val="FF950E"/>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1204" name="AutoShape 3"/>
          <p:cNvSpPr>
            <a:spLocks noChangeArrowheads="1"/>
          </p:cNvSpPr>
          <p:nvPr/>
        </p:nvSpPr>
        <p:spPr bwMode="auto">
          <a:xfrm>
            <a:off x="9525" y="0"/>
            <a:ext cx="179388" cy="6858000"/>
          </a:xfrm>
          <a:prstGeom prst="roundRect">
            <a:avLst>
              <a:gd name="adj" fmla="val 889"/>
            </a:avLst>
          </a:prstGeom>
          <a:solidFill>
            <a:srgbClr val="333366"/>
          </a:solidFill>
          <a:ln w="9360">
            <a:solidFill>
              <a:srgbClr val="333366"/>
            </a:solidFill>
            <a:round/>
            <a:headEnd/>
            <a:tailEnd/>
          </a:ln>
        </p:spPr>
        <p:txBody>
          <a:bodyPr wrap="none" anchor="ctr"/>
          <a:lstStyle/>
          <a:p>
            <a:endParaRPr lang="cs-CZ" altLang="cs-CZ"/>
          </a:p>
        </p:txBody>
      </p:sp>
      <p:sp>
        <p:nvSpPr>
          <p:cNvPr id="51205" name="Rectangle 4"/>
          <p:cNvSpPr>
            <a:spLocks noGrp="1" noChangeArrowheads="1"/>
          </p:cNvSpPr>
          <p:nvPr>
            <p:ph type="title"/>
          </p:nvPr>
        </p:nvSpPr>
        <p:spPr>
          <a:xfrm>
            <a:off x="636588" y="325438"/>
            <a:ext cx="8183562" cy="609600"/>
          </a:xfrm>
        </p:spPr>
        <p:txBody>
          <a:bodyPr lIns="0" tIns="0" rIns="0" bIns="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4000" smtClean="0">
                <a:solidFill>
                  <a:srgbClr val="333366"/>
                </a:solidFill>
              </a:rPr>
              <a:t>Nuclear Power in EU-27</a:t>
            </a:r>
          </a:p>
        </p:txBody>
      </p:sp>
      <p:sp>
        <p:nvSpPr>
          <p:cNvPr id="51206" name="Rectangle 5"/>
          <p:cNvSpPr>
            <a:spLocks noGrp="1" noChangeArrowheads="1"/>
          </p:cNvSpPr>
          <p:nvPr>
            <p:ph type="subTitle" idx="4294967295"/>
          </p:nvPr>
        </p:nvSpPr>
        <p:spPr>
          <a:xfrm>
            <a:off x="601663" y="1260475"/>
            <a:ext cx="8218487" cy="5219700"/>
          </a:xfrm>
        </p:spPr>
        <p:txBody>
          <a:bodyPr lIns="0" tIns="0" rIns="0" bIns="0" anchor="ctr"/>
          <a:lstStyle/>
          <a:p>
            <a:pPr marL="677863" indent="-677863">
              <a:buFont typeface="Times New Roman" pitchFamily="18" charset="0"/>
              <a:buChar char="•"/>
              <a:tabLst>
                <a:tab pos="6778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cs-CZ" altLang="cs-CZ" sz="2600" smtClean="0"/>
              <a:t>Provides 35% of electricity consumption</a:t>
            </a:r>
          </a:p>
          <a:p>
            <a:pPr marL="677863" indent="-677863">
              <a:buFont typeface="Times New Roman" pitchFamily="18" charset="0"/>
              <a:buChar char="•"/>
              <a:tabLst>
                <a:tab pos="6778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cs-CZ" altLang="cs-CZ" sz="2600" smtClean="0"/>
              <a:t>Posseses a high level of safety </a:t>
            </a:r>
          </a:p>
          <a:p>
            <a:pPr marL="677863" indent="-677863">
              <a:buFont typeface="Times New Roman" pitchFamily="18" charset="0"/>
              <a:buChar char="•"/>
              <a:tabLst>
                <a:tab pos="6778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cs-CZ" altLang="cs-CZ" sz="2600" smtClean="0"/>
              <a:t>Is the the cheapest way of electricity production</a:t>
            </a:r>
          </a:p>
          <a:p>
            <a:pPr marL="677863" indent="-677863">
              <a:buFont typeface="Times New Roman" pitchFamily="18" charset="0"/>
              <a:buChar char="•"/>
              <a:tabLst>
                <a:tab pos="6778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cs-CZ" altLang="cs-CZ" sz="2600" smtClean="0"/>
              <a:t>Investments are already mostly amorted</a:t>
            </a:r>
          </a:p>
          <a:p>
            <a:pPr marL="677863" indent="-677863">
              <a:buFont typeface="Times New Roman" pitchFamily="18" charset="0"/>
              <a:buChar char="•"/>
              <a:tabLst>
                <a:tab pos="6778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cs-CZ" altLang="cs-CZ" sz="2600" smtClean="0"/>
              <a:t>Nuclear energy has a very stable structure of costs</a:t>
            </a:r>
          </a:p>
          <a:p>
            <a:pPr marL="677863" indent="-677863">
              <a:buFont typeface="Times New Roman" pitchFamily="18" charset="0"/>
              <a:buChar char="•"/>
              <a:tabLst>
                <a:tab pos="6778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cs-CZ" altLang="cs-CZ" sz="2600" smtClean="0"/>
              <a:t>NPP plant can be (and are!) modernized at very reasonable costs</a:t>
            </a:r>
          </a:p>
          <a:p>
            <a:pPr marL="677863" indent="-677863">
              <a:buFont typeface="Times New Roman" pitchFamily="18" charset="0"/>
              <a:buChar char="•"/>
              <a:tabLst>
                <a:tab pos="6778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cs-CZ" altLang="cs-CZ" sz="2600" smtClean="0"/>
              <a:t>Contributes to creation of highly specialized and highly qualified centra (high-technology centres)</a:t>
            </a:r>
          </a:p>
          <a:p>
            <a:pPr marL="677863" indent="-677863">
              <a:buFont typeface="Times New Roman" pitchFamily="18" charset="0"/>
              <a:buChar char="•"/>
              <a:tabLst>
                <a:tab pos="6778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pPr>
            <a:r>
              <a:rPr lang="cs-CZ" altLang="cs-CZ" sz="2600" smtClean="0"/>
              <a:t>Eliminates import risks  (energy security)</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1"/>
          <p:cNvSpPr txBox="1">
            <a:spLocks noChangeArrowheads="1"/>
          </p:cNvSpPr>
          <p:nvPr/>
        </p:nvSpPr>
        <p:spPr bwMode="auto">
          <a:xfrm>
            <a:off x="179388" y="539750"/>
            <a:ext cx="89646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a:p>
        </p:txBody>
      </p:sp>
      <p:sp>
        <p:nvSpPr>
          <p:cNvPr id="52227" name="Line 2"/>
          <p:cNvSpPr>
            <a:spLocks noChangeShapeType="1"/>
          </p:cNvSpPr>
          <p:nvPr/>
        </p:nvSpPr>
        <p:spPr bwMode="auto">
          <a:xfrm>
            <a:off x="0" y="1079500"/>
            <a:ext cx="9072563" cy="1588"/>
          </a:xfrm>
          <a:prstGeom prst="line">
            <a:avLst/>
          </a:prstGeom>
          <a:noFill/>
          <a:ln w="72000">
            <a:solidFill>
              <a:srgbClr val="CCCCFF"/>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2228" name="AutoShape 3"/>
          <p:cNvSpPr>
            <a:spLocks noChangeArrowheads="1"/>
          </p:cNvSpPr>
          <p:nvPr/>
        </p:nvSpPr>
        <p:spPr bwMode="auto">
          <a:xfrm>
            <a:off x="9525" y="0"/>
            <a:ext cx="179388" cy="6858000"/>
          </a:xfrm>
          <a:prstGeom prst="roundRect">
            <a:avLst>
              <a:gd name="adj" fmla="val 889"/>
            </a:avLst>
          </a:prstGeom>
          <a:solidFill>
            <a:srgbClr val="333366"/>
          </a:solidFill>
          <a:ln w="9360">
            <a:solidFill>
              <a:srgbClr val="333366"/>
            </a:solidFill>
            <a:round/>
            <a:headEnd/>
            <a:tailEnd/>
          </a:ln>
        </p:spPr>
        <p:txBody>
          <a:bodyPr wrap="none" anchor="ctr"/>
          <a:lstStyle/>
          <a:p>
            <a:endParaRPr lang="cs-CZ" altLang="cs-CZ"/>
          </a:p>
        </p:txBody>
      </p:sp>
      <p:sp>
        <p:nvSpPr>
          <p:cNvPr id="52229" name="Rectangle 4"/>
          <p:cNvSpPr>
            <a:spLocks noGrp="1" noChangeArrowheads="1"/>
          </p:cNvSpPr>
          <p:nvPr>
            <p:ph type="title"/>
          </p:nvPr>
        </p:nvSpPr>
        <p:spPr>
          <a:xfrm>
            <a:off x="636588" y="325438"/>
            <a:ext cx="8183562" cy="609600"/>
          </a:xfrm>
        </p:spPr>
        <p:txBody>
          <a:bodyPr lIns="0" tIns="0" rIns="0" bIns="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4000" smtClean="0">
                <a:solidFill>
                  <a:srgbClr val="333366"/>
                </a:solidFill>
              </a:rPr>
              <a:t>European Union - 27</a:t>
            </a:r>
          </a:p>
        </p:txBody>
      </p:sp>
      <p:sp>
        <p:nvSpPr>
          <p:cNvPr id="52230" name="Rectangle 5"/>
          <p:cNvSpPr>
            <a:spLocks noGrp="1" noChangeArrowheads="1"/>
          </p:cNvSpPr>
          <p:nvPr>
            <p:ph type="subTitle" idx="4294967295"/>
          </p:nvPr>
        </p:nvSpPr>
        <p:spPr>
          <a:xfrm>
            <a:off x="601663" y="720725"/>
            <a:ext cx="8218487" cy="5759450"/>
          </a:xfrm>
        </p:spPr>
        <p:txBody>
          <a:bodyPr lIns="0" tIns="0" rIns="0" bIns="0" anchor="ctr"/>
          <a:lstStyle/>
          <a:p>
            <a:pPr marL="0" inden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b="1" smtClean="0"/>
              <a:t>12</a:t>
            </a:r>
            <a:r>
              <a:rPr lang="en-US" altLang="cs-CZ" b="1" smtClean="0"/>
              <a:t>+4</a:t>
            </a:r>
            <a:r>
              <a:rPr lang="cs-CZ" altLang="cs-CZ" sz="2800" b="1" smtClean="0"/>
              <a:t> </a:t>
            </a:r>
            <a:r>
              <a:rPr lang="cs-CZ" altLang="cs-CZ" sz="2800" smtClean="0"/>
              <a:t>Countries are using Nuclear Energy:</a:t>
            </a:r>
          </a:p>
          <a:p>
            <a:pPr marL="0" inden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800" b="1" smtClean="0">
                <a:solidFill>
                  <a:srgbClr val="669900"/>
                </a:solidFill>
              </a:rPr>
              <a:t> </a:t>
            </a:r>
            <a:r>
              <a:rPr lang="cs-CZ" altLang="cs-CZ" sz="2400" smtClean="0">
                <a:solidFill>
                  <a:srgbClr val="669900"/>
                </a:solidFill>
              </a:rPr>
              <a:t> 		</a:t>
            </a:r>
            <a:r>
              <a:rPr lang="cs-CZ" altLang="cs-CZ" sz="2400" smtClean="0">
                <a:solidFill>
                  <a:srgbClr val="669900"/>
                </a:solidFill>
                <a:latin typeface="Arial" charset="0"/>
              </a:rPr>
              <a:t>	</a:t>
            </a:r>
            <a:r>
              <a:rPr lang="cs-CZ" altLang="cs-CZ" sz="2400" smtClean="0">
                <a:solidFill>
                  <a:srgbClr val="FF950E"/>
                </a:solidFill>
              </a:rPr>
              <a:t>Bulgaria, Czech Republic, Finland, France, Lithuania, 	</a:t>
            </a:r>
            <a:r>
              <a:rPr lang="cs-CZ" altLang="cs-CZ" sz="2400" smtClean="0">
                <a:solidFill>
                  <a:srgbClr val="FF950E"/>
                </a:solidFill>
                <a:latin typeface="Arial" charset="0"/>
              </a:rPr>
              <a:t>  			</a:t>
            </a:r>
            <a:r>
              <a:rPr lang="cs-CZ" altLang="cs-CZ" sz="2400" smtClean="0">
                <a:solidFill>
                  <a:srgbClr val="FF950E"/>
                </a:solidFill>
              </a:rPr>
              <a:t>Hungary, The Netherlands,  Rumania, Slovakia, </a:t>
            </a:r>
            <a:r>
              <a:rPr lang="cs-CZ" altLang="cs-CZ" sz="2400" smtClean="0">
                <a:solidFill>
                  <a:srgbClr val="FF950E"/>
                </a:solidFill>
                <a:latin typeface="Arial" charset="0"/>
              </a:rPr>
              <a:t>			      			</a:t>
            </a:r>
            <a:r>
              <a:rPr lang="cs-CZ" altLang="cs-CZ" sz="2400" smtClean="0">
                <a:solidFill>
                  <a:srgbClr val="FF950E"/>
                </a:solidFill>
              </a:rPr>
              <a:t>Slovenia,Great Britain and Switzerland (not EU)</a:t>
            </a:r>
          </a:p>
          <a:p>
            <a:pPr marL="0" inden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b="1" smtClean="0"/>
              <a:t>4</a:t>
            </a:r>
            <a:r>
              <a:rPr lang="cs-CZ" altLang="cs-CZ" smtClean="0"/>
              <a:t> </a:t>
            </a:r>
            <a:r>
              <a:rPr lang="cs-CZ" altLang="cs-CZ" sz="2800" smtClean="0"/>
              <a:t>Countries are planning to phase out nuclear energy:</a:t>
            </a:r>
          </a:p>
          <a:p>
            <a:pPr marL="0" inden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800" b="1" smtClean="0">
                <a:solidFill>
                  <a:srgbClr val="FF8080"/>
                </a:solidFill>
              </a:rPr>
              <a:t>   			</a:t>
            </a:r>
            <a:r>
              <a:rPr lang="cs-CZ" altLang="cs-CZ" sz="2600" smtClean="0">
                <a:solidFill>
                  <a:srgbClr val="B84700"/>
                </a:solidFill>
              </a:rPr>
              <a:t>Belgium, Germany, Spain, Sweden</a:t>
            </a:r>
          </a:p>
          <a:p>
            <a:pPr marL="0" inden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b="1" smtClean="0"/>
              <a:t>4 (5) </a:t>
            </a:r>
            <a:r>
              <a:rPr lang="cs-CZ" altLang="cs-CZ" sz="2800" smtClean="0"/>
              <a:t>States are planing to build NPP</a:t>
            </a:r>
          </a:p>
          <a:p>
            <a:pPr marL="0" inden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cs-CZ" sz="2800" b="1" smtClean="0">
                <a:solidFill>
                  <a:srgbClr val="669900"/>
                </a:solidFill>
              </a:rPr>
              <a:t> </a:t>
            </a:r>
            <a:r>
              <a:rPr lang="en-US" altLang="cs-CZ" sz="2600" smtClean="0">
                <a:solidFill>
                  <a:srgbClr val="669900"/>
                </a:solidFill>
              </a:rPr>
              <a:t> </a:t>
            </a:r>
            <a:r>
              <a:rPr lang="cs-CZ" altLang="cs-CZ" sz="2600" smtClean="0">
                <a:solidFill>
                  <a:srgbClr val="669900"/>
                </a:solidFill>
              </a:rPr>
              <a:t> 			Estonia</a:t>
            </a:r>
            <a:r>
              <a:rPr lang="en-US" altLang="cs-CZ" sz="2600" smtClean="0">
                <a:solidFill>
                  <a:srgbClr val="669900"/>
                </a:solidFill>
              </a:rPr>
              <a:t>, </a:t>
            </a:r>
            <a:r>
              <a:rPr lang="cs-CZ" altLang="cs-CZ" sz="2600" smtClean="0">
                <a:solidFill>
                  <a:srgbClr val="669900"/>
                </a:solidFill>
              </a:rPr>
              <a:t>Latvia</a:t>
            </a:r>
            <a:r>
              <a:rPr lang="en-US" altLang="cs-CZ" sz="2600" smtClean="0">
                <a:solidFill>
                  <a:srgbClr val="669900"/>
                </a:solidFill>
              </a:rPr>
              <a:t>, </a:t>
            </a:r>
            <a:r>
              <a:rPr lang="cs-CZ" altLang="cs-CZ" sz="2600" smtClean="0">
                <a:solidFill>
                  <a:srgbClr val="669900"/>
                </a:solidFill>
              </a:rPr>
              <a:t>Poland, Italy, Turkey (not ye</a:t>
            </a:r>
            <a:r>
              <a:rPr lang="cs-CZ" altLang="cs-CZ" sz="2600" smtClean="0">
                <a:solidFill>
                  <a:srgbClr val="579D1C"/>
                </a:solidFill>
              </a:rPr>
              <a:t>t EU)</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1"/>
          <p:cNvSpPr txBox="1">
            <a:spLocks noChangeArrowheads="1"/>
          </p:cNvSpPr>
          <p:nvPr/>
        </p:nvSpPr>
        <p:spPr bwMode="auto">
          <a:xfrm>
            <a:off x="179388" y="539750"/>
            <a:ext cx="89646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a:p>
        </p:txBody>
      </p:sp>
      <p:sp>
        <p:nvSpPr>
          <p:cNvPr id="53251" name="Line 2"/>
          <p:cNvSpPr>
            <a:spLocks noChangeShapeType="1"/>
          </p:cNvSpPr>
          <p:nvPr/>
        </p:nvSpPr>
        <p:spPr bwMode="auto">
          <a:xfrm>
            <a:off x="71438" y="1079500"/>
            <a:ext cx="9072562" cy="1588"/>
          </a:xfrm>
          <a:prstGeom prst="line">
            <a:avLst/>
          </a:prstGeom>
          <a:noFill/>
          <a:ln w="72000">
            <a:solidFill>
              <a:srgbClr val="CCCCFF"/>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3252" name="AutoShape 3"/>
          <p:cNvSpPr>
            <a:spLocks noChangeArrowheads="1"/>
          </p:cNvSpPr>
          <p:nvPr/>
        </p:nvSpPr>
        <p:spPr bwMode="auto">
          <a:xfrm>
            <a:off x="9525" y="0"/>
            <a:ext cx="179388" cy="6858000"/>
          </a:xfrm>
          <a:prstGeom prst="roundRect">
            <a:avLst>
              <a:gd name="adj" fmla="val 889"/>
            </a:avLst>
          </a:prstGeom>
          <a:solidFill>
            <a:srgbClr val="333366"/>
          </a:solidFill>
          <a:ln w="9360">
            <a:solidFill>
              <a:srgbClr val="333366"/>
            </a:solidFill>
            <a:round/>
            <a:headEnd/>
            <a:tailEnd/>
          </a:ln>
        </p:spPr>
        <p:txBody>
          <a:bodyPr wrap="none" anchor="ctr"/>
          <a:lstStyle/>
          <a:p>
            <a:endParaRPr lang="cs-CZ" altLang="cs-CZ"/>
          </a:p>
        </p:txBody>
      </p:sp>
      <p:sp>
        <p:nvSpPr>
          <p:cNvPr id="53253" name="Rectangle 4"/>
          <p:cNvSpPr>
            <a:spLocks noGrp="1" noChangeArrowheads="1"/>
          </p:cNvSpPr>
          <p:nvPr>
            <p:ph type="title"/>
          </p:nvPr>
        </p:nvSpPr>
        <p:spPr>
          <a:xfrm>
            <a:off x="636588" y="325438"/>
            <a:ext cx="8183562" cy="609600"/>
          </a:xfrm>
        </p:spPr>
        <p:txBody>
          <a:bodyPr lIns="0" tIns="0" rIns="0" bIns="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4000" smtClean="0">
                <a:solidFill>
                  <a:srgbClr val="333366"/>
                </a:solidFill>
              </a:rPr>
              <a:t>Nuclear energy worldwide</a:t>
            </a:r>
          </a:p>
        </p:txBody>
      </p:sp>
      <p:pic>
        <p:nvPicPr>
          <p:cNvPr id="5325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63" y="1619250"/>
            <a:ext cx="8783637"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1"/>
          <p:cNvSpPr txBox="1">
            <a:spLocks noChangeArrowheads="1"/>
          </p:cNvSpPr>
          <p:nvPr/>
        </p:nvSpPr>
        <p:spPr bwMode="auto">
          <a:xfrm>
            <a:off x="179388" y="539750"/>
            <a:ext cx="89646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a:p>
        </p:txBody>
      </p:sp>
      <p:sp>
        <p:nvSpPr>
          <p:cNvPr id="54275" name="Line 2"/>
          <p:cNvSpPr>
            <a:spLocks noChangeShapeType="1"/>
          </p:cNvSpPr>
          <p:nvPr/>
        </p:nvSpPr>
        <p:spPr bwMode="auto">
          <a:xfrm>
            <a:off x="71438" y="1079500"/>
            <a:ext cx="9072562" cy="1588"/>
          </a:xfrm>
          <a:prstGeom prst="line">
            <a:avLst/>
          </a:prstGeom>
          <a:noFill/>
          <a:ln w="72000">
            <a:solidFill>
              <a:srgbClr val="FF950E"/>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4276" name="AutoShape 3"/>
          <p:cNvSpPr>
            <a:spLocks noChangeArrowheads="1"/>
          </p:cNvSpPr>
          <p:nvPr/>
        </p:nvSpPr>
        <p:spPr bwMode="auto">
          <a:xfrm>
            <a:off x="9525" y="0"/>
            <a:ext cx="179388" cy="6858000"/>
          </a:xfrm>
          <a:prstGeom prst="roundRect">
            <a:avLst>
              <a:gd name="adj" fmla="val 889"/>
            </a:avLst>
          </a:prstGeom>
          <a:solidFill>
            <a:srgbClr val="333366"/>
          </a:solidFill>
          <a:ln w="9360">
            <a:solidFill>
              <a:srgbClr val="333366"/>
            </a:solidFill>
            <a:round/>
            <a:headEnd/>
            <a:tailEnd/>
          </a:ln>
        </p:spPr>
        <p:txBody>
          <a:bodyPr wrap="none" anchor="ctr"/>
          <a:lstStyle/>
          <a:p>
            <a:endParaRPr lang="cs-CZ" altLang="cs-CZ"/>
          </a:p>
        </p:txBody>
      </p:sp>
      <p:sp>
        <p:nvSpPr>
          <p:cNvPr id="54277" name="Rectangle 4"/>
          <p:cNvSpPr>
            <a:spLocks noGrp="1" noChangeArrowheads="1"/>
          </p:cNvSpPr>
          <p:nvPr>
            <p:ph type="title"/>
          </p:nvPr>
        </p:nvSpPr>
        <p:spPr>
          <a:xfrm>
            <a:off x="636588" y="325438"/>
            <a:ext cx="8183562" cy="609600"/>
          </a:xfrm>
        </p:spPr>
        <p:txBody>
          <a:bodyPr lIns="0" tIns="0" rIns="0" bIns="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4000" smtClean="0">
                <a:solidFill>
                  <a:srgbClr val="333366"/>
                </a:solidFill>
              </a:rPr>
              <a:t>Facts and figures:</a:t>
            </a:r>
          </a:p>
        </p:txBody>
      </p:sp>
      <p:sp>
        <p:nvSpPr>
          <p:cNvPr id="54278" name="Rectangle 5"/>
          <p:cNvSpPr>
            <a:spLocks noGrp="1" noChangeArrowheads="1"/>
          </p:cNvSpPr>
          <p:nvPr>
            <p:ph type="subTitle" idx="4294967295"/>
          </p:nvPr>
        </p:nvSpPr>
        <p:spPr>
          <a:xfrm>
            <a:off x="601663" y="1260475"/>
            <a:ext cx="8397875" cy="5219700"/>
          </a:xfrm>
        </p:spPr>
        <p:txBody>
          <a:bodyPr lIns="0" tIns="0" rIns="0" bIns="0" anchor="ctr"/>
          <a:lstStyle/>
          <a:p>
            <a:pPr marL="0" inden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800" smtClean="0"/>
              <a:t>Facts give us a clear message: </a:t>
            </a:r>
          </a:p>
          <a:p>
            <a:pPr marL="0" inden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ltLang="cs-CZ" sz="2800" smtClean="0"/>
          </a:p>
          <a:p>
            <a:pPr marL="0" inden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800" smtClean="0"/>
              <a:t>At the end of 2007</a:t>
            </a:r>
            <a:r>
              <a:rPr lang="cs-CZ" altLang="cs-CZ" sz="2800" smtClean="0">
                <a:solidFill>
                  <a:srgbClr val="333366"/>
                </a:solidFill>
              </a:rPr>
              <a:t> </a:t>
            </a:r>
            <a:r>
              <a:rPr lang="cs-CZ" altLang="cs-CZ" sz="2800" smtClean="0">
                <a:solidFill>
                  <a:srgbClr val="FF950E"/>
                </a:solidFill>
              </a:rPr>
              <a:t>439</a:t>
            </a:r>
            <a:r>
              <a:rPr lang="cs-CZ" altLang="cs-CZ" sz="2800" smtClean="0">
                <a:solidFill>
                  <a:srgbClr val="333366"/>
                </a:solidFill>
              </a:rPr>
              <a:t> </a:t>
            </a:r>
            <a:r>
              <a:rPr lang="cs-CZ" altLang="cs-CZ" sz="2800" smtClean="0"/>
              <a:t>nuclear power reactors with total output</a:t>
            </a:r>
            <a:r>
              <a:rPr lang="cs-CZ" altLang="cs-CZ" sz="2800" smtClean="0">
                <a:solidFill>
                  <a:srgbClr val="333366"/>
                </a:solidFill>
              </a:rPr>
              <a:t> </a:t>
            </a:r>
            <a:r>
              <a:rPr lang="cs-CZ" altLang="cs-CZ" sz="2800" smtClean="0">
                <a:solidFill>
                  <a:srgbClr val="FF950E"/>
                </a:solidFill>
              </a:rPr>
              <a:t>372 GW</a:t>
            </a:r>
            <a:r>
              <a:rPr lang="cs-CZ" altLang="cs-CZ" sz="2800" smtClean="0"/>
              <a:t>(e) were in drift. Simoultaneously, however, under construction, projection, preprojection or deliberations were 349 nuclear power plants with output of ≈ 321 GW(e).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1"/>
          <p:cNvSpPr txBox="1">
            <a:spLocks noChangeArrowheads="1"/>
          </p:cNvSpPr>
          <p:nvPr/>
        </p:nvSpPr>
        <p:spPr bwMode="auto">
          <a:xfrm>
            <a:off x="179388" y="539750"/>
            <a:ext cx="89646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a:p>
        </p:txBody>
      </p:sp>
      <p:sp>
        <p:nvSpPr>
          <p:cNvPr id="55299" name="Line 2"/>
          <p:cNvSpPr>
            <a:spLocks noChangeShapeType="1"/>
          </p:cNvSpPr>
          <p:nvPr/>
        </p:nvSpPr>
        <p:spPr bwMode="auto">
          <a:xfrm>
            <a:off x="0" y="1079500"/>
            <a:ext cx="9072563" cy="1588"/>
          </a:xfrm>
          <a:prstGeom prst="line">
            <a:avLst/>
          </a:prstGeom>
          <a:noFill/>
          <a:ln w="72000">
            <a:solidFill>
              <a:srgbClr val="FF950E"/>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5300" name="AutoShape 3"/>
          <p:cNvSpPr>
            <a:spLocks noChangeArrowheads="1"/>
          </p:cNvSpPr>
          <p:nvPr/>
        </p:nvSpPr>
        <p:spPr bwMode="auto">
          <a:xfrm>
            <a:off x="9525" y="0"/>
            <a:ext cx="179388" cy="6858000"/>
          </a:xfrm>
          <a:prstGeom prst="roundRect">
            <a:avLst>
              <a:gd name="adj" fmla="val 889"/>
            </a:avLst>
          </a:prstGeom>
          <a:solidFill>
            <a:srgbClr val="333366"/>
          </a:solidFill>
          <a:ln w="9360">
            <a:solidFill>
              <a:srgbClr val="333366"/>
            </a:solidFill>
            <a:round/>
            <a:headEnd/>
            <a:tailEnd/>
          </a:ln>
        </p:spPr>
        <p:txBody>
          <a:bodyPr wrap="none" anchor="ctr"/>
          <a:lstStyle/>
          <a:p>
            <a:endParaRPr lang="cs-CZ" altLang="cs-CZ"/>
          </a:p>
        </p:txBody>
      </p:sp>
      <p:sp>
        <p:nvSpPr>
          <p:cNvPr id="55301" name="Rectangle 4"/>
          <p:cNvSpPr>
            <a:spLocks noGrp="1" noChangeArrowheads="1"/>
          </p:cNvSpPr>
          <p:nvPr>
            <p:ph type="title"/>
          </p:nvPr>
        </p:nvSpPr>
        <p:spPr>
          <a:xfrm>
            <a:off x="636588" y="325438"/>
            <a:ext cx="8183562" cy="609600"/>
          </a:xfrm>
        </p:spPr>
        <p:txBody>
          <a:bodyPr lIns="0" tIns="0" rIns="0" bIns="0"/>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4000" smtClean="0">
                <a:solidFill>
                  <a:srgbClr val="333366"/>
                </a:solidFill>
                <a:cs typeface="Arial" charset="0"/>
              </a:rPr>
              <a:t>Rennesaince  of  Nuclear Power</a:t>
            </a:r>
          </a:p>
        </p:txBody>
      </p:sp>
      <p:sp>
        <p:nvSpPr>
          <p:cNvPr id="55302" name="Rectangle 5"/>
          <p:cNvSpPr>
            <a:spLocks noGrp="1" noChangeArrowheads="1"/>
          </p:cNvSpPr>
          <p:nvPr>
            <p:ph type="subTitle" idx="4294967295"/>
          </p:nvPr>
        </p:nvSpPr>
        <p:spPr>
          <a:xfrm>
            <a:off x="720725" y="1339850"/>
            <a:ext cx="7678738" cy="3879850"/>
          </a:xfrm>
        </p:spPr>
        <p:txBody>
          <a:bodyPr lIns="0" tIns="0" rIns="0" bIns="0" anchor="ctr"/>
          <a:lstStyle/>
          <a:p>
            <a:pPr marL="0" indent="0" algn="ct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b="1" dirty="0" err="1" smtClean="0">
                <a:solidFill>
                  <a:srgbClr val="333366"/>
                </a:solidFill>
                <a:cs typeface="Arial" charset="0"/>
              </a:rPr>
              <a:t>Problems</a:t>
            </a:r>
            <a:r>
              <a:rPr lang="cs-CZ" altLang="cs-CZ" b="1" dirty="0" smtClean="0">
                <a:solidFill>
                  <a:srgbClr val="333366"/>
                </a:solidFill>
                <a:cs typeface="Arial" charset="0"/>
              </a:rPr>
              <a:t> </a:t>
            </a:r>
            <a:r>
              <a:rPr lang="cs-CZ" altLang="cs-CZ" b="1" dirty="0" err="1" smtClean="0">
                <a:solidFill>
                  <a:srgbClr val="333366"/>
                </a:solidFill>
                <a:cs typeface="Arial" charset="0"/>
              </a:rPr>
              <a:t>of</a:t>
            </a:r>
            <a:r>
              <a:rPr lang="cs-CZ" altLang="cs-CZ" b="1" dirty="0" smtClean="0">
                <a:solidFill>
                  <a:srgbClr val="333366"/>
                </a:solidFill>
                <a:cs typeface="Arial" charset="0"/>
              </a:rPr>
              <a:t> </a:t>
            </a:r>
            <a:r>
              <a:rPr lang="cs-CZ" altLang="cs-CZ" b="1" dirty="0" err="1" smtClean="0">
                <a:solidFill>
                  <a:srgbClr val="333366"/>
                </a:solidFill>
                <a:cs typeface="Arial" charset="0"/>
              </a:rPr>
              <a:t>two</a:t>
            </a:r>
            <a:r>
              <a:rPr lang="cs-CZ" altLang="cs-CZ" b="1" dirty="0" smtClean="0">
                <a:solidFill>
                  <a:srgbClr val="333366"/>
                </a:solidFill>
                <a:cs typeface="Arial" charset="0"/>
              </a:rPr>
              <a:t> </a:t>
            </a:r>
            <a:r>
              <a:rPr lang="cs-CZ" altLang="cs-CZ" b="1" dirty="0" err="1" smtClean="0">
                <a:solidFill>
                  <a:srgbClr val="333366"/>
                </a:solidFill>
                <a:cs typeface="Arial" charset="0"/>
              </a:rPr>
              <a:t>kinds</a:t>
            </a:r>
            <a:r>
              <a:rPr lang="cs-CZ" altLang="cs-CZ" b="1" dirty="0" smtClean="0">
                <a:solidFill>
                  <a:srgbClr val="333366"/>
                </a:solidFill>
                <a:cs typeface="Arial" charset="0"/>
              </a:rPr>
              <a:t>:</a:t>
            </a:r>
          </a:p>
          <a:p>
            <a:pPr marL="0" indent="0" algn="ct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ltLang="cs-CZ" b="1" dirty="0" smtClean="0">
              <a:solidFill>
                <a:srgbClr val="333366"/>
              </a:solidFill>
              <a:cs typeface="Arial" charset="0"/>
            </a:endParaRPr>
          </a:p>
          <a:p>
            <a:pPr marL="0" inden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800" dirty="0" smtClean="0">
                <a:cs typeface="Arial" charset="0"/>
              </a:rPr>
              <a:t>A. 	</a:t>
            </a:r>
            <a:r>
              <a:rPr lang="cs-CZ" altLang="cs-CZ" sz="2800" dirty="0" err="1" smtClean="0">
                <a:cs typeface="Arial" charset="0"/>
              </a:rPr>
              <a:t>Political</a:t>
            </a:r>
            <a:r>
              <a:rPr lang="cs-CZ" altLang="cs-CZ" sz="2800" dirty="0" smtClean="0">
                <a:cs typeface="Arial" charset="0"/>
              </a:rPr>
              <a:t> </a:t>
            </a:r>
            <a:r>
              <a:rPr lang="cs-CZ" altLang="cs-CZ" sz="2800" dirty="0" err="1" smtClean="0">
                <a:cs typeface="Arial" charset="0"/>
              </a:rPr>
              <a:t>climate</a:t>
            </a:r>
            <a:r>
              <a:rPr lang="cs-CZ" altLang="cs-CZ" sz="2800" dirty="0" smtClean="0">
                <a:cs typeface="Arial" charset="0"/>
              </a:rPr>
              <a:t> and </a:t>
            </a:r>
            <a:r>
              <a:rPr lang="cs-CZ" altLang="cs-CZ" sz="2800" dirty="0" err="1" smtClean="0">
                <a:cs typeface="Arial" charset="0"/>
              </a:rPr>
              <a:t>damnation</a:t>
            </a:r>
            <a:r>
              <a:rPr lang="cs-CZ" altLang="cs-CZ" sz="2800" dirty="0" smtClean="0">
                <a:cs typeface="Arial" charset="0"/>
              </a:rPr>
              <a:t>, stigma NP </a:t>
            </a:r>
            <a:r>
              <a:rPr lang="cs-CZ" altLang="cs-CZ" sz="2800" dirty="0" err="1" smtClean="0">
                <a:cs typeface="Arial" charset="0"/>
              </a:rPr>
              <a:t>is</a:t>
            </a:r>
            <a:r>
              <a:rPr lang="cs-CZ" altLang="cs-CZ" sz="2800" dirty="0" smtClean="0">
                <a:cs typeface="Arial" charset="0"/>
              </a:rPr>
              <a:t> 			</a:t>
            </a:r>
            <a:r>
              <a:rPr lang="cs-CZ" altLang="cs-CZ" sz="2800" dirty="0" err="1" smtClean="0">
                <a:cs typeface="Arial" charset="0"/>
              </a:rPr>
              <a:t>carrying</a:t>
            </a:r>
            <a:r>
              <a:rPr lang="cs-CZ" altLang="cs-CZ" sz="2800" dirty="0" smtClean="0">
                <a:cs typeface="Arial" charset="0"/>
              </a:rPr>
              <a:t> </a:t>
            </a:r>
            <a:r>
              <a:rPr lang="cs-CZ" altLang="cs-CZ" sz="2800" dirty="0" err="1" smtClean="0">
                <a:cs typeface="Arial" charset="0"/>
              </a:rPr>
              <a:t>with</a:t>
            </a:r>
            <a:r>
              <a:rPr lang="cs-CZ" altLang="cs-CZ" sz="2800" dirty="0" smtClean="0">
                <a:cs typeface="Arial" charset="0"/>
              </a:rPr>
              <a:t> (</a:t>
            </a:r>
            <a:r>
              <a:rPr lang="cs-CZ" altLang="cs-CZ" sz="2800" dirty="0" err="1" smtClean="0">
                <a:cs typeface="Arial" charset="0"/>
              </a:rPr>
              <a:t>Hiroshima</a:t>
            </a:r>
            <a:r>
              <a:rPr lang="cs-CZ" altLang="cs-CZ" sz="2800" dirty="0" smtClean="0">
                <a:cs typeface="Arial" charset="0"/>
              </a:rPr>
              <a:t>, </a:t>
            </a:r>
            <a:r>
              <a:rPr lang="cs-CZ" altLang="cs-CZ" sz="2800" dirty="0" err="1" smtClean="0">
                <a:cs typeface="Arial" charset="0"/>
              </a:rPr>
              <a:t>Chernobyl</a:t>
            </a:r>
            <a:r>
              <a:rPr lang="cs-CZ" altLang="cs-CZ" sz="2800" dirty="0" smtClean="0">
                <a:cs typeface="Arial" charset="0"/>
              </a:rPr>
              <a:t>, </a:t>
            </a:r>
            <a:r>
              <a:rPr lang="cs-CZ" altLang="cs-CZ" sz="2800" dirty="0" err="1" smtClean="0">
                <a:cs typeface="Arial" charset="0"/>
              </a:rPr>
              <a:t>Fukushima</a:t>
            </a:r>
            <a:r>
              <a:rPr lang="cs-CZ" altLang="cs-CZ" sz="2800" dirty="0" smtClean="0">
                <a:cs typeface="Arial" charset="0"/>
              </a:rPr>
              <a:t>, </a:t>
            </a:r>
            <a:r>
              <a:rPr lang="cs-CZ" altLang="cs-CZ" sz="2800" dirty="0" err="1" smtClean="0">
                <a:cs typeface="Arial" charset="0"/>
              </a:rPr>
              <a:t>Germany</a:t>
            </a:r>
            <a:r>
              <a:rPr lang="cs-CZ" altLang="cs-CZ" sz="2800" dirty="0" smtClean="0">
                <a:cs typeface="Arial" charset="0"/>
              </a:rPr>
              <a:t>,</a:t>
            </a:r>
            <a:r>
              <a:rPr lang="cs-CZ" altLang="cs-CZ" sz="2800" dirty="0">
                <a:latin typeface="Arial" charset="0"/>
                <a:cs typeface="Arial" charset="0"/>
              </a:rPr>
              <a:t> </a:t>
            </a:r>
            <a:r>
              <a:rPr lang="cs-CZ" altLang="cs-CZ" sz="2800" dirty="0" err="1" smtClean="0">
                <a:cs typeface="Arial" charset="0"/>
              </a:rPr>
              <a:t>greens</a:t>
            </a:r>
            <a:r>
              <a:rPr lang="cs-CZ" altLang="cs-CZ" sz="2800" dirty="0" smtClean="0">
                <a:cs typeface="Arial" charset="0"/>
              </a:rPr>
              <a:t>,</a:t>
            </a:r>
            <a:r>
              <a:rPr lang="cs-CZ" altLang="cs-CZ" sz="2800" dirty="0" smtClean="0">
                <a:latin typeface="Arial" charset="0"/>
                <a:cs typeface="Arial" charset="0"/>
              </a:rPr>
              <a:t>	</a:t>
            </a:r>
            <a:r>
              <a:rPr lang="cs-CZ" altLang="cs-CZ" sz="2800" dirty="0" err="1" smtClean="0">
                <a:cs typeface="Arial" charset="0"/>
              </a:rPr>
              <a:t>coalitions</a:t>
            </a:r>
            <a:r>
              <a:rPr lang="cs-CZ" altLang="cs-CZ" sz="2800" dirty="0" smtClean="0">
                <a:cs typeface="Arial" charset="0"/>
              </a:rPr>
              <a:t>, </a:t>
            </a:r>
            <a:r>
              <a:rPr lang="cs-CZ" altLang="cs-CZ" sz="2800" dirty="0" err="1" smtClean="0">
                <a:cs typeface="Arial" charset="0"/>
              </a:rPr>
              <a:t>old</a:t>
            </a:r>
            <a:r>
              <a:rPr lang="cs-CZ" altLang="cs-CZ" sz="2800" dirty="0" smtClean="0">
                <a:cs typeface="Arial" charset="0"/>
              </a:rPr>
              <a:t> </a:t>
            </a:r>
            <a:r>
              <a:rPr lang="cs-CZ" altLang="cs-CZ" sz="2800" dirty="0" err="1" smtClean="0">
                <a:cs typeface="Arial" charset="0"/>
              </a:rPr>
              <a:t>commitments</a:t>
            </a:r>
            <a:r>
              <a:rPr lang="cs-CZ" altLang="cs-CZ" sz="2800" dirty="0" smtClean="0">
                <a:cs typeface="Arial" charset="0"/>
              </a:rPr>
              <a:t> </a:t>
            </a:r>
            <a:r>
              <a:rPr lang="cs-CZ" altLang="cs-CZ" sz="2800" dirty="0" err="1" smtClean="0">
                <a:cs typeface="Arial" charset="0"/>
              </a:rPr>
              <a:t>etc</a:t>
            </a:r>
            <a:r>
              <a:rPr lang="cs-CZ" altLang="cs-CZ" sz="2800" dirty="0" smtClean="0">
                <a:cs typeface="Arial" charset="0"/>
              </a:rPr>
              <a:t>)</a:t>
            </a:r>
          </a:p>
          <a:p>
            <a:pPr marL="0" inden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cs-CZ" altLang="cs-CZ" sz="2400" dirty="0" smtClean="0">
              <a:cs typeface="Arial" charset="0"/>
            </a:endParaRPr>
          </a:p>
          <a:p>
            <a:pPr marL="0" inden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cs-CZ" altLang="cs-CZ" sz="2400" dirty="0" smtClean="0">
                <a:cs typeface="Arial" charset="0"/>
              </a:rPr>
              <a:t>B. </a:t>
            </a:r>
            <a:r>
              <a:rPr lang="cs-CZ" altLang="cs-CZ" sz="2800" dirty="0" err="1" smtClean="0">
                <a:cs typeface="Arial" charset="0"/>
              </a:rPr>
              <a:t>Manufacturing</a:t>
            </a:r>
            <a:r>
              <a:rPr lang="cs-CZ" altLang="cs-CZ" sz="2800" dirty="0" smtClean="0">
                <a:cs typeface="Arial" charset="0"/>
              </a:rPr>
              <a:t> </a:t>
            </a:r>
            <a:r>
              <a:rPr lang="cs-CZ" altLang="cs-CZ" sz="2800" dirty="0" err="1" smtClean="0">
                <a:cs typeface="Arial" charset="0"/>
              </a:rPr>
              <a:t>capacity</a:t>
            </a:r>
            <a:r>
              <a:rPr lang="cs-CZ" altLang="cs-CZ" sz="2800" dirty="0" smtClean="0">
                <a:cs typeface="Arial" charset="0"/>
              </a:rPr>
              <a:t>, </a:t>
            </a:r>
            <a:r>
              <a:rPr lang="cs-CZ" altLang="cs-CZ" sz="2800" dirty="0" err="1" smtClean="0">
                <a:cs typeface="Arial" charset="0"/>
              </a:rPr>
              <a:t>maintaince</a:t>
            </a:r>
            <a:r>
              <a:rPr lang="cs-CZ" altLang="cs-CZ" sz="2800" dirty="0" smtClean="0">
                <a:cs typeface="Arial" charset="0"/>
              </a:rPr>
              <a:t>, </a:t>
            </a:r>
            <a:r>
              <a:rPr lang="cs-CZ" altLang="cs-CZ" sz="2800" dirty="0" err="1" smtClean="0">
                <a:cs typeface="Arial" charset="0"/>
              </a:rPr>
              <a:t>operational</a:t>
            </a:r>
            <a:r>
              <a:rPr lang="cs-CZ" altLang="cs-CZ" sz="2800" dirty="0" smtClean="0">
                <a:cs typeface="Arial" charset="0"/>
              </a:rPr>
              <a:t> 			</a:t>
            </a:r>
            <a:r>
              <a:rPr lang="cs-CZ" altLang="cs-CZ" sz="2800" dirty="0" err="1" smtClean="0">
                <a:cs typeface="Arial" charset="0"/>
              </a:rPr>
              <a:t>staff</a:t>
            </a:r>
            <a:r>
              <a:rPr lang="cs-CZ" altLang="cs-CZ" sz="2800" dirty="0" smtClean="0">
                <a:cs typeface="Arial" charset="0"/>
              </a:rPr>
              <a:t>, </a:t>
            </a:r>
            <a:r>
              <a:rPr lang="cs-CZ" altLang="cs-CZ" sz="2800" dirty="0" err="1" smtClean="0">
                <a:cs typeface="Arial" charset="0"/>
              </a:rPr>
              <a:t>new</a:t>
            </a:r>
            <a:r>
              <a:rPr lang="cs-CZ" altLang="cs-CZ" sz="2800" dirty="0" smtClean="0">
                <a:cs typeface="Arial" charset="0"/>
              </a:rPr>
              <a:t> </a:t>
            </a:r>
            <a:r>
              <a:rPr lang="cs-CZ" altLang="cs-CZ" sz="2800" dirty="0" err="1" smtClean="0">
                <a:cs typeface="Arial" charset="0"/>
              </a:rPr>
              <a:t>specialists</a:t>
            </a:r>
            <a:r>
              <a:rPr lang="cs-CZ" altLang="cs-CZ" sz="2800" dirty="0" smtClean="0">
                <a:cs typeface="Arial" charset="0"/>
              </a:rPr>
              <a:t>  </a:t>
            </a:r>
            <a:r>
              <a:rPr lang="cs-CZ" altLang="cs-CZ" sz="2800" dirty="0" err="1" smtClean="0">
                <a:cs typeface="Arial" charset="0"/>
              </a:rPr>
              <a:t>etc</a:t>
            </a:r>
            <a:r>
              <a:rPr lang="cs-CZ" altLang="cs-CZ" sz="2800" dirty="0" smtClean="0">
                <a:cs typeface="Arial" charset="0"/>
              </a:rPr>
              <a:t>.   (AREVA? </a:t>
            </a:r>
            <a:r>
              <a:rPr lang="cs-CZ" altLang="cs-CZ" sz="2800" dirty="0" err="1" smtClean="0">
                <a:cs typeface="Arial" charset="0"/>
              </a:rPr>
              <a:t>Sweden</a:t>
            </a:r>
            <a:r>
              <a:rPr lang="cs-CZ" altLang="cs-CZ" sz="2800" dirty="0" smtClean="0">
                <a:cs typeface="Arial" charset="0"/>
              </a:rPr>
              <a:t>? </a:t>
            </a:r>
            <a:r>
              <a:rPr lang="cs-CZ" altLang="cs-CZ" sz="2800" dirty="0" err="1" smtClean="0">
                <a:cs typeface="Arial" charset="0"/>
              </a:rPr>
              <a:t>Westinghouse</a:t>
            </a:r>
            <a:r>
              <a:rPr lang="cs-CZ" altLang="cs-CZ" sz="2800" dirty="0" smtClean="0">
                <a:cs typeface="Arial" charset="0"/>
              </a:rPr>
              <a:t> </a:t>
            </a:r>
            <a:r>
              <a:rPr lang="cs-CZ" altLang="cs-CZ" sz="2800" dirty="0" err="1" smtClean="0">
                <a:cs typeface="Arial" charset="0"/>
              </a:rPr>
              <a:t>etc</a:t>
            </a:r>
            <a:r>
              <a:rPr lang="cs-CZ" altLang="cs-CZ" sz="2800" dirty="0" smtClean="0">
                <a:cs typeface="Arial" charset="0"/>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1"/>
          <p:cNvSpPr txBox="1">
            <a:spLocks noChangeArrowheads="1"/>
          </p:cNvSpPr>
          <p:nvPr/>
        </p:nvSpPr>
        <p:spPr bwMode="auto">
          <a:xfrm>
            <a:off x="179388" y="539750"/>
            <a:ext cx="89646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a:p>
        </p:txBody>
      </p:sp>
      <p:sp>
        <p:nvSpPr>
          <p:cNvPr id="56323" name="Line 2"/>
          <p:cNvSpPr>
            <a:spLocks noChangeShapeType="1"/>
          </p:cNvSpPr>
          <p:nvPr/>
        </p:nvSpPr>
        <p:spPr bwMode="auto">
          <a:xfrm>
            <a:off x="71438" y="1079500"/>
            <a:ext cx="9072562" cy="1588"/>
          </a:xfrm>
          <a:prstGeom prst="line">
            <a:avLst/>
          </a:prstGeom>
          <a:noFill/>
          <a:ln w="72000">
            <a:solidFill>
              <a:srgbClr val="FF950E"/>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6324" name="AutoShape 3"/>
          <p:cNvSpPr>
            <a:spLocks noChangeArrowheads="1"/>
          </p:cNvSpPr>
          <p:nvPr/>
        </p:nvSpPr>
        <p:spPr bwMode="auto">
          <a:xfrm>
            <a:off x="9525" y="0"/>
            <a:ext cx="179388" cy="6858000"/>
          </a:xfrm>
          <a:prstGeom prst="roundRect">
            <a:avLst>
              <a:gd name="adj" fmla="val 889"/>
            </a:avLst>
          </a:prstGeom>
          <a:solidFill>
            <a:srgbClr val="333366"/>
          </a:solidFill>
          <a:ln w="9360">
            <a:solidFill>
              <a:srgbClr val="333366"/>
            </a:solidFill>
            <a:round/>
            <a:headEnd/>
            <a:tailEnd/>
          </a:ln>
        </p:spPr>
        <p:txBody>
          <a:bodyPr wrap="none" anchor="ctr"/>
          <a:lstStyle/>
          <a:p>
            <a:endParaRPr lang="cs-CZ" altLang="cs-CZ"/>
          </a:p>
        </p:txBody>
      </p:sp>
      <p:sp>
        <p:nvSpPr>
          <p:cNvPr id="58372" name="Rectangle 4"/>
          <p:cNvSpPr>
            <a:spLocks noGrp="1" noChangeArrowheads="1"/>
          </p:cNvSpPr>
          <p:nvPr>
            <p:ph type="subTitle"/>
          </p:nvPr>
        </p:nvSpPr>
        <p:spPr>
          <a:xfrm>
            <a:off x="720725" y="1724025"/>
            <a:ext cx="7678738" cy="3910013"/>
          </a:xfrm>
        </p:spPr>
        <p:txBody>
          <a:bodyPr lIns="0" tIns="0" rIns="0" bIns="0"/>
          <a:lstStyle/>
          <a:p>
            <a:pPr>
              <a:spcBef>
                <a:spcPts val="8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z="5400" smtClean="0"/>
              <a:t>ENEF</a:t>
            </a:r>
          </a:p>
          <a:p>
            <a:pPr>
              <a:spcBef>
                <a:spcPts val="8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mtClean="0"/>
              <a:t>Prague,</a:t>
            </a:r>
          </a:p>
          <a:p>
            <a:pPr>
              <a:spcBef>
                <a:spcPts val="8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cs-CZ" altLang="cs-CZ" smtClean="0"/>
              <a:t>22-23 May, 2008</a:t>
            </a:r>
          </a:p>
          <a:p>
            <a:pPr>
              <a:spcBef>
                <a:spcPts val="8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cs-CZ" altLang="cs-CZ" smtClean="0"/>
          </a:p>
          <a:p>
            <a:pPr>
              <a:spcBef>
                <a:spcPts val="800"/>
              </a:spcBef>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altLang="cs-CZ" b="1" smtClean="0"/>
              <a:t>WELCOME</a:t>
            </a:r>
            <a:r>
              <a:rPr lang="en-US" altLang="cs-CZ" smtClean="0"/>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57150"/>
            <a:ext cx="6076950" cy="6743700"/>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58930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1"/>
          <p:cNvSpPr txBox="1">
            <a:spLocks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9pPr>
          </a:lstStyle>
          <a:p>
            <a:pPr algn="r" eaLnBrk="1" hangingPunct="1">
              <a:spcBef>
                <a:spcPct val="0"/>
              </a:spcBef>
            </a:pPr>
            <a:fld id="{90677A28-67F5-42B8-B8E4-0660873C144C}" type="slidenum">
              <a:rPr lang="en-US" altLang="cs-CZ" sz="1200">
                <a:solidFill>
                  <a:srgbClr val="898989"/>
                </a:solidFill>
              </a:rPr>
              <a:pPr algn="r" eaLnBrk="1" hangingPunct="1">
                <a:spcBef>
                  <a:spcPct val="0"/>
                </a:spcBef>
              </a:pPr>
              <a:t>60</a:t>
            </a:fld>
            <a:endParaRPr lang="en-US" altLang="cs-CZ" sz="1200">
              <a:solidFill>
                <a:srgbClr val="898989"/>
              </a:solidFill>
            </a:endParaRPr>
          </a:p>
        </p:txBody>
      </p:sp>
      <p:sp>
        <p:nvSpPr>
          <p:cNvPr id="57347" name="Text Box 2"/>
          <p:cNvSpPr txBox="1">
            <a:spLocks noChangeArrowheads="1"/>
          </p:cNvSpPr>
          <p:nvPr/>
        </p:nvSpPr>
        <p:spPr bwMode="auto">
          <a:xfrm>
            <a:off x="539750" y="179388"/>
            <a:ext cx="7916863"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9pPr>
          </a:lstStyle>
          <a:p>
            <a:pPr algn="ctr" eaLnBrk="1" hangingPunct="1">
              <a:lnSpc>
                <a:spcPct val="90000"/>
              </a:lnSpc>
              <a:spcBef>
                <a:spcPts val="938"/>
              </a:spcBef>
            </a:pPr>
            <a:r>
              <a:rPr lang="en-US" altLang="cs-CZ" sz="3000">
                <a:solidFill>
                  <a:srgbClr val="333366"/>
                </a:solidFill>
                <a:latin typeface="Arial" charset="0"/>
                <a:ea typeface="Arial Unicode MS" pitchFamily="34" charset="-128"/>
                <a:cs typeface="Arial Unicode MS" pitchFamily="34" charset="-128"/>
              </a:rPr>
              <a:t>Energy mix, energy use and CO2 emissions by GDP  and by population</a:t>
            </a:r>
          </a:p>
        </p:txBody>
      </p:sp>
      <p:sp>
        <p:nvSpPr>
          <p:cNvPr id="57348" name="Rectangle 3"/>
          <p:cNvSpPr>
            <a:spLocks noChangeArrowheads="1"/>
          </p:cNvSpPr>
          <p:nvPr/>
        </p:nvSpPr>
        <p:spPr bwMode="auto">
          <a:xfrm>
            <a:off x="0" y="5715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a:p>
        </p:txBody>
      </p:sp>
      <p:sp>
        <p:nvSpPr>
          <p:cNvPr id="57349" name="Text Box 4"/>
          <p:cNvSpPr txBox="1">
            <a:spLocks noChangeArrowheads="1"/>
          </p:cNvSpPr>
          <p:nvPr/>
        </p:nvSpPr>
        <p:spPr bwMode="auto">
          <a:xfrm>
            <a:off x="3581400" y="5638800"/>
            <a:ext cx="4724400" cy="642938"/>
          </a:xfrm>
          <a:prstGeom prst="rect">
            <a:avLst/>
          </a:prstGeom>
          <a:gradFill rotWithShape="0">
            <a:gsLst>
              <a:gs pos="0">
                <a:srgbClr val="0065A4"/>
              </a:gs>
              <a:gs pos="100000">
                <a:srgbClr val="FFFFFF">
                  <a:alpha val="50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9pPr>
          </a:lstStyle>
          <a:p>
            <a:pPr algn="ctr" eaLnBrk="1" hangingPunct="1">
              <a:spcBef>
                <a:spcPct val="0"/>
              </a:spcBef>
            </a:pPr>
            <a:r>
              <a:rPr lang="en-US" altLang="cs-CZ" sz="1800" i="1"/>
              <a:t>Nuclear energy and other clean energy sources are key to sustainable development</a:t>
            </a:r>
          </a:p>
        </p:txBody>
      </p:sp>
      <p:sp>
        <p:nvSpPr>
          <p:cNvPr id="57350" name="Rectangle 5"/>
          <p:cNvSpPr>
            <a:spLocks noChangeArrowheads="1"/>
          </p:cNvSpPr>
          <p:nvPr/>
        </p:nvSpPr>
        <p:spPr bwMode="auto">
          <a:xfrm>
            <a:off x="0" y="59213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a:p>
        </p:txBody>
      </p:sp>
      <p:pic>
        <p:nvPicPr>
          <p:cNvPr id="5735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00200"/>
            <a:ext cx="7319963" cy="374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7352" name="Line 7"/>
          <p:cNvSpPr>
            <a:spLocks noChangeShapeType="1"/>
          </p:cNvSpPr>
          <p:nvPr/>
        </p:nvSpPr>
        <p:spPr bwMode="auto">
          <a:xfrm>
            <a:off x="58738" y="1149350"/>
            <a:ext cx="9072562" cy="1588"/>
          </a:xfrm>
          <a:prstGeom prst="line">
            <a:avLst/>
          </a:prstGeom>
          <a:noFill/>
          <a:ln w="72000">
            <a:solidFill>
              <a:srgbClr val="CCCCFF"/>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7353" name="AutoShape 8"/>
          <p:cNvSpPr>
            <a:spLocks noChangeArrowheads="1"/>
          </p:cNvSpPr>
          <p:nvPr/>
        </p:nvSpPr>
        <p:spPr bwMode="auto">
          <a:xfrm>
            <a:off x="9525" y="0"/>
            <a:ext cx="179388" cy="6858000"/>
          </a:xfrm>
          <a:prstGeom prst="roundRect">
            <a:avLst>
              <a:gd name="adj" fmla="val 889"/>
            </a:avLst>
          </a:prstGeom>
          <a:solidFill>
            <a:srgbClr val="333366"/>
          </a:solidFill>
          <a:ln w="9360">
            <a:solidFill>
              <a:srgbClr val="333366"/>
            </a:solidFill>
            <a:round/>
            <a:headEnd/>
            <a:tailEnd/>
          </a:ln>
        </p:spPr>
        <p:txBody>
          <a:bodyPr wrap="none" anchor="ctr"/>
          <a:lstStyle/>
          <a:p>
            <a:endParaRPr lang="cs-CZ" altLang="cs-CZ"/>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1"/>
          <p:cNvSpPr txBox="1">
            <a:spLocks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9pPr>
          </a:lstStyle>
          <a:p>
            <a:pPr algn="r" eaLnBrk="1" hangingPunct="1">
              <a:spcBef>
                <a:spcPct val="0"/>
              </a:spcBef>
            </a:pPr>
            <a:fld id="{B4FE2C99-1111-4FC3-9CDD-1178096CE1D0}" type="slidenum">
              <a:rPr lang="en-US" altLang="cs-CZ" sz="1200">
                <a:solidFill>
                  <a:srgbClr val="898989"/>
                </a:solidFill>
              </a:rPr>
              <a:pPr algn="r" eaLnBrk="1" hangingPunct="1">
                <a:spcBef>
                  <a:spcPct val="0"/>
                </a:spcBef>
              </a:pPr>
              <a:t>61</a:t>
            </a:fld>
            <a:endParaRPr lang="en-US" altLang="cs-CZ" sz="1200">
              <a:solidFill>
                <a:srgbClr val="898989"/>
              </a:solidFill>
            </a:endParaRPr>
          </a:p>
        </p:txBody>
      </p:sp>
      <p:sp>
        <p:nvSpPr>
          <p:cNvPr id="58371" name="Text Box 2"/>
          <p:cNvSpPr txBox="1">
            <a:spLocks noChangeArrowheads="1"/>
          </p:cNvSpPr>
          <p:nvPr/>
        </p:nvSpPr>
        <p:spPr bwMode="auto">
          <a:xfrm>
            <a:off x="539750" y="539750"/>
            <a:ext cx="79168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9pPr>
          </a:lstStyle>
          <a:p>
            <a:pPr algn="ctr" eaLnBrk="1" hangingPunct="1">
              <a:lnSpc>
                <a:spcPct val="90000"/>
              </a:lnSpc>
              <a:spcBef>
                <a:spcPts val="938"/>
              </a:spcBef>
            </a:pPr>
            <a:r>
              <a:rPr lang="en-US" altLang="cs-CZ" sz="3600">
                <a:solidFill>
                  <a:srgbClr val="333366"/>
                </a:solidFill>
                <a:latin typeface="Arial" charset="0"/>
              </a:rPr>
              <a:t>French Advanced Reactor Strategy</a:t>
            </a:r>
          </a:p>
        </p:txBody>
      </p:sp>
      <p:sp>
        <p:nvSpPr>
          <p:cNvPr id="58372" name="Rectangle 3"/>
          <p:cNvSpPr>
            <a:spLocks noChangeArrowheads="1"/>
          </p:cNvSpPr>
          <p:nvPr/>
        </p:nvSpPr>
        <p:spPr bwMode="auto">
          <a:xfrm>
            <a:off x="0" y="5715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a:p>
        </p:txBody>
      </p:sp>
      <p:sp>
        <p:nvSpPr>
          <p:cNvPr id="58373" name="Rectangle 4"/>
          <p:cNvSpPr>
            <a:spLocks noChangeArrowheads="1"/>
          </p:cNvSpPr>
          <p:nvPr/>
        </p:nvSpPr>
        <p:spPr bwMode="auto">
          <a:xfrm>
            <a:off x="0" y="59213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a:p>
        </p:txBody>
      </p:sp>
      <p:sp>
        <p:nvSpPr>
          <p:cNvPr id="58374" name="Line 5"/>
          <p:cNvSpPr>
            <a:spLocks noChangeShapeType="1"/>
          </p:cNvSpPr>
          <p:nvPr/>
        </p:nvSpPr>
        <p:spPr bwMode="auto">
          <a:xfrm>
            <a:off x="14288" y="1149350"/>
            <a:ext cx="9072562" cy="1588"/>
          </a:xfrm>
          <a:prstGeom prst="line">
            <a:avLst/>
          </a:prstGeom>
          <a:noFill/>
          <a:ln w="72000">
            <a:solidFill>
              <a:srgbClr val="CCCCFF"/>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8375" name="AutoShape 6"/>
          <p:cNvSpPr>
            <a:spLocks noChangeArrowheads="1"/>
          </p:cNvSpPr>
          <p:nvPr/>
        </p:nvSpPr>
        <p:spPr bwMode="auto">
          <a:xfrm>
            <a:off x="9525" y="0"/>
            <a:ext cx="179388" cy="6858000"/>
          </a:xfrm>
          <a:prstGeom prst="roundRect">
            <a:avLst>
              <a:gd name="adj" fmla="val 889"/>
            </a:avLst>
          </a:prstGeom>
          <a:solidFill>
            <a:srgbClr val="333366"/>
          </a:solidFill>
          <a:ln w="9360">
            <a:solidFill>
              <a:srgbClr val="333366"/>
            </a:solidFill>
            <a:round/>
            <a:headEnd/>
            <a:tailEnd/>
          </a:ln>
        </p:spPr>
        <p:txBody>
          <a:bodyPr wrap="none" anchor="ctr"/>
          <a:lstStyle/>
          <a:p>
            <a:endParaRPr lang="cs-CZ" altLang="cs-CZ"/>
          </a:p>
        </p:txBody>
      </p:sp>
      <p:sp>
        <p:nvSpPr>
          <p:cNvPr id="60423" name="Rectangle 7"/>
          <p:cNvSpPr>
            <a:spLocks noGrp="1" noChangeArrowheads="1"/>
          </p:cNvSpPr>
          <p:nvPr>
            <p:ph type="body"/>
          </p:nvPr>
        </p:nvSpPr>
        <p:spPr>
          <a:xfrm>
            <a:off x="720725" y="1619250"/>
            <a:ext cx="7199313" cy="4429125"/>
          </a:xfrm>
        </p:spPr>
        <p:txBody>
          <a:bodyPr lIns="0" tIns="0" rIns="0" bIns="0" anchor="t"/>
          <a:lstStyle/>
          <a:p>
            <a:pPr marL="677863" indent="-677863" algn="l">
              <a:spcBef>
                <a:spcPts val="800"/>
              </a:spcBef>
              <a:buFont typeface="Times New Roman" pitchFamily="18" charset="0"/>
              <a:buChar char="•"/>
              <a:tabLst>
                <a:tab pos="6778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pPr>
            <a:r>
              <a:rPr lang="en-US" altLang="cs-CZ" sz="2400" smtClean="0"/>
              <a:t>Strategy approved by Ministries of Research and Industry (Mar 2005)</a:t>
            </a:r>
          </a:p>
          <a:p>
            <a:pPr marL="677863" indent="-677863" algn="l">
              <a:spcBef>
                <a:spcPts val="800"/>
              </a:spcBef>
              <a:buClrTx/>
              <a:buSzTx/>
              <a:buFontTx/>
              <a:buNone/>
              <a:tabLst>
                <a:tab pos="6778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pPr>
            <a:endParaRPr lang="en-US" altLang="cs-CZ" sz="2400" smtClean="0"/>
          </a:p>
          <a:p>
            <a:pPr marL="677863" indent="-677863" algn="l">
              <a:spcBef>
                <a:spcPts val="800"/>
              </a:spcBef>
              <a:buFont typeface="Times New Roman" pitchFamily="18" charset="0"/>
              <a:buChar char="•"/>
              <a:tabLst>
                <a:tab pos="6778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pPr>
            <a:r>
              <a:rPr lang="en-US" altLang="cs-CZ" sz="2400" smtClean="0"/>
              <a:t>Announcement of President Chirac launching the design of a prototype Gen IV reactor to be commissioned in 2020 (Jan 2006)</a:t>
            </a:r>
          </a:p>
          <a:p>
            <a:pPr marL="677863" indent="-677863" algn="l">
              <a:spcBef>
                <a:spcPts val="800"/>
              </a:spcBef>
              <a:buClrTx/>
              <a:buSzTx/>
              <a:buFontTx/>
              <a:buNone/>
              <a:tabLst>
                <a:tab pos="6778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pPr>
            <a:endParaRPr lang="en-US" altLang="cs-CZ" sz="2400" smtClean="0"/>
          </a:p>
          <a:p>
            <a:pPr marL="677863" indent="-677863" algn="l">
              <a:spcBef>
                <a:spcPts val="800"/>
              </a:spcBef>
              <a:buFont typeface="Times New Roman" pitchFamily="18" charset="0"/>
              <a:buChar char="•"/>
              <a:tabLst>
                <a:tab pos="677863" algn="l"/>
                <a:tab pos="782638" algn="l"/>
                <a:tab pos="1231900" algn="l"/>
                <a:tab pos="1681163" algn="l"/>
                <a:tab pos="2130425" algn="l"/>
                <a:tab pos="2579688" algn="l"/>
                <a:tab pos="3028950" algn="l"/>
                <a:tab pos="3478213" algn="l"/>
                <a:tab pos="3927475" algn="l"/>
                <a:tab pos="4376738" algn="l"/>
                <a:tab pos="4826000" algn="l"/>
                <a:tab pos="5275263" algn="l"/>
                <a:tab pos="5724525" algn="l"/>
                <a:tab pos="6173788" algn="l"/>
                <a:tab pos="6623050" algn="l"/>
                <a:tab pos="7072313" algn="l"/>
                <a:tab pos="7521575" algn="l"/>
                <a:tab pos="7970838" algn="l"/>
                <a:tab pos="8420100" algn="l"/>
                <a:tab pos="8869363" algn="l"/>
                <a:tab pos="9318625" algn="l"/>
              </a:tabLst>
              <a:defRPr/>
            </a:pPr>
            <a:r>
              <a:rPr lang="en-US" altLang="cs-CZ" sz="2400" smtClean="0"/>
              <a:t>Bill on Sustainable Management of Radioactive Waste called for an assessment of the industrial prospects for these reactors by 2012, and to put a prototype into operation by 2020 (June 2006)</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1"/>
          <p:cNvSpPr txBox="1">
            <a:spLocks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9pPr>
          </a:lstStyle>
          <a:p>
            <a:pPr algn="r" eaLnBrk="1" hangingPunct="1">
              <a:spcBef>
                <a:spcPct val="0"/>
              </a:spcBef>
            </a:pPr>
            <a:fld id="{AFA763CB-A418-4793-A249-A80EE1E6120E}" type="slidenum">
              <a:rPr lang="en-US" altLang="cs-CZ" sz="1200">
                <a:solidFill>
                  <a:srgbClr val="898989"/>
                </a:solidFill>
              </a:rPr>
              <a:pPr algn="r" eaLnBrk="1" hangingPunct="1">
                <a:spcBef>
                  <a:spcPct val="0"/>
                </a:spcBef>
              </a:pPr>
              <a:t>62</a:t>
            </a:fld>
            <a:endParaRPr lang="en-US" altLang="cs-CZ" sz="1200">
              <a:solidFill>
                <a:srgbClr val="898989"/>
              </a:solidFill>
            </a:endParaRPr>
          </a:p>
        </p:txBody>
      </p:sp>
      <p:sp>
        <p:nvSpPr>
          <p:cNvPr id="59395" name="Text Box 2"/>
          <p:cNvSpPr txBox="1">
            <a:spLocks noChangeArrowheads="1"/>
          </p:cNvSpPr>
          <p:nvPr/>
        </p:nvSpPr>
        <p:spPr bwMode="auto">
          <a:xfrm>
            <a:off x="539750" y="539750"/>
            <a:ext cx="79168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9pPr>
          </a:lstStyle>
          <a:p>
            <a:pPr algn="ctr" eaLnBrk="1" hangingPunct="1">
              <a:lnSpc>
                <a:spcPct val="90000"/>
              </a:lnSpc>
              <a:spcBef>
                <a:spcPts val="938"/>
              </a:spcBef>
            </a:pPr>
            <a:r>
              <a:rPr lang="en-US" altLang="cs-CZ" sz="3600">
                <a:solidFill>
                  <a:srgbClr val="333366"/>
                </a:solidFill>
                <a:latin typeface="Arial" charset="0"/>
              </a:rPr>
              <a:t>French Advanced Reactor Strategy</a:t>
            </a:r>
          </a:p>
        </p:txBody>
      </p:sp>
      <p:sp>
        <p:nvSpPr>
          <p:cNvPr id="59396" name="Rectangle 3"/>
          <p:cNvSpPr>
            <a:spLocks noChangeArrowheads="1"/>
          </p:cNvSpPr>
          <p:nvPr/>
        </p:nvSpPr>
        <p:spPr bwMode="auto">
          <a:xfrm>
            <a:off x="0" y="5715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a:p>
        </p:txBody>
      </p:sp>
      <p:sp>
        <p:nvSpPr>
          <p:cNvPr id="59397" name="Rectangle 4"/>
          <p:cNvSpPr>
            <a:spLocks noChangeArrowheads="1"/>
          </p:cNvSpPr>
          <p:nvPr/>
        </p:nvSpPr>
        <p:spPr bwMode="auto">
          <a:xfrm>
            <a:off x="0" y="59213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a:p>
        </p:txBody>
      </p:sp>
      <p:sp>
        <p:nvSpPr>
          <p:cNvPr id="59398" name="Line 5"/>
          <p:cNvSpPr>
            <a:spLocks noChangeShapeType="1"/>
          </p:cNvSpPr>
          <p:nvPr/>
        </p:nvSpPr>
        <p:spPr bwMode="auto">
          <a:xfrm>
            <a:off x="58738" y="1149350"/>
            <a:ext cx="9072562" cy="1588"/>
          </a:xfrm>
          <a:prstGeom prst="line">
            <a:avLst/>
          </a:prstGeom>
          <a:noFill/>
          <a:ln w="72000">
            <a:solidFill>
              <a:srgbClr val="CCCCFF"/>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59399" name="AutoShape 6"/>
          <p:cNvSpPr>
            <a:spLocks noChangeArrowheads="1"/>
          </p:cNvSpPr>
          <p:nvPr/>
        </p:nvSpPr>
        <p:spPr bwMode="auto">
          <a:xfrm>
            <a:off x="9525" y="0"/>
            <a:ext cx="179388" cy="6858000"/>
          </a:xfrm>
          <a:prstGeom prst="roundRect">
            <a:avLst>
              <a:gd name="adj" fmla="val 889"/>
            </a:avLst>
          </a:prstGeom>
          <a:solidFill>
            <a:srgbClr val="333366"/>
          </a:solidFill>
          <a:ln w="9360">
            <a:solidFill>
              <a:srgbClr val="333366"/>
            </a:solidFill>
            <a:round/>
            <a:headEnd/>
            <a:tailEnd/>
          </a:ln>
        </p:spPr>
        <p:txBody>
          <a:bodyPr wrap="none" anchor="ctr"/>
          <a:lstStyle/>
          <a:p>
            <a:endParaRPr lang="cs-CZ" altLang="cs-CZ"/>
          </a:p>
        </p:txBody>
      </p:sp>
      <p:sp>
        <p:nvSpPr>
          <p:cNvPr id="61447" name="Rectangle 7"/>
          <p:cNvSpPr>
            <a:spLocks noGrp="1" noChangeArrowheads="1"/>
          </p:cNvSpPr>
          <p:nvPr>
            <p:ph type="body"/>
          </p:nvPr>
        </p:nvSpPr>
        <p:spPr>
          <a:xfrm>
            <a:off x="539750" y="1565275"/>
            <a:ext cx="7920038" cy="4368800"/>
          </a:xfrm>
        </p:spPr>
        <p:txBody>
          <a:bodyPr lIns="0" tIns="0" rIns="0" bIns="0" anchor="t"/>
          <a:lstStyle/>
          <a:p>
            <a:pPr marL="342900" indent="-342900" algn="l">
              <a:spcBef>
                <a:spcPts val="800"/>
              </a:spcBef>
              <a:buFont typeface="Times New Roman" pitchFamily="16"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400" b="1" smtClean="0">
                <a:solidFill>
                  <a:srgbClr val="333366"/>
                </a:solidFill>
              </a:rPr>
              <a:t>Development of fast reactors with a closed fuel cycle: </a:t>
            </a:r>
          </a:p>
          <a:p>
            <a:pPr marL="342900" indent="-342900" algn="l">
              <a:spcBef>
                <a:spcPts val="800"/>
              </a:spcBef>
              <a:buFont typeface="Times New Roman" pitchFamily="16"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400" smtClean="0"/>
              <a:t> 			Sodium Fast Reactor</a:t>
            </a:r>
          </a:p>
          <a:p>
            <a:pPr marL="342900" indent="-342900" algn="l">
              <a:spcBef>
                <a:spcPts val="800"/>
              </a:spcBef>
              <a:buFont typeface="Times New Roman" pitchFamily="16"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400" smtClean="0"/>
              <a:t> 			Gas Fast Reactor</a:t>
            </a:r>
          </a:p>
          <a:p>
            <a:pPr marL="342900" indent="-342900" algn="l">
              <a:spcBef>
                <a:spcPts val="800"/>
              </a:spcBef>
              <a:buFont typeface="Times New Roman" pitchFamily="16"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400" smtClean="0"/>
              <a:t> 			New processes for spent fuel treatment and recycling</a:t>
            </a:r>
          </a:p>
          <a:p>
            <a:pPr marL="342900" indent="-342900" algn="l">
              <a:spcBef>
                <a:spcPts val="800"/>
              </a:spcBef>
              <a:buFont typeface="Times New Roman" pitchFamily="16"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b="1" smtClean="0">
                <a:solidFill>
                  <a:srgbClr val="333366"/>
                </a:solidFill>
              </a:rPr>
              <a:t>Nuclear hydrogen production and high temperature process heat supply to the industry:</a:t>
            </a:r>
          </a:p>
          <a:p>
            <a:pPr marL="342900" indent="-342900" algn="l">
              <a:spcBef>
                <a:spcPts val="800"/>
              </a:spcBef>
              <a:buFont typeface="Times New Roman" pitchFamily="16"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smtClean="0"/>
              <a:t>  			Very High Temperature Reactor (VHTR)</a:t>
            </a:r>
          </a:p>
          <a:p>
            <a:pPr marL="342900" indent="-342900" algn="l">
              <a:spcBef>
                <a:spcPts val="800"/>
              </a:spcBef>
              <a:buFont typeface="Times New Roman" pitchFamily="16"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400" smtClean="0"/>
              <a:t>  			Watersplitting processes for hydrogen processes, 			 	synthesis of hydrocarbon fuels, process heat...</a:t>
            </a:r>
          </a:p>
          <a:p>
            <a:pPr marL="342900" indent="-342900" algn="l">
              <a:spcBef>
                <a:spcPts val="800"/>
              </a:spcBef>
              <a:buFont typeface="Times New Roman" pitchFamily="16"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fr-FR" sz="2400" b="1" smtClean="0">
                <a:solidFill>
                  <a:srgbClr val="333366"/>
                </a:solidFill>
              </a:rPr>
              <a:t>Innovations for LWRs (fuel, systems, etc.)</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AutoShape 1"/>
          <p:cNvSpPr>
            <a:spLocks noChangeArrowheads="1"/>
          </p:cNvSpPr>
          <p:nvPr/>
        </p:nvSpPr>
        <p:spPr bwMode="auto">
          <a:xfrm>
            <a:off x="179388" y="6300788"/>
            <a:ext cx="3060700" cy="360362"/>
          </a:xfrm>
          <a:prstGeom prst="roundRect">
            <a:avLst>
              <a:gd name="adj" fmla="val 440"/>
            </a:avLst>
          </a:pr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a:p>
        </p:txBody>
      </p:sp>
      <p:sp>
        <p:nvSpPr>
          <p:cNvPr id="60419" name="Text Box 2"/>
          <p:cNvSpPr txBox="1">
            <a:spLocks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9pPr>
          </a:lstStyle>
          <a:p>
            <a:pPr algn="r" eaLnBrk="1" hangingPunct="1">
              <a:spcBef>
                <a:spcPct val="0"/>
              </a:spcBef>
            </a:pPr>
            <a:fld id="{4CB474CE-4DD1-46C5-BD54-9BEDC40ADEDB}" type="slidenum">
              <a:rPr lang="en-US" altLang="cs-CZ" sz="1200">
                <a:solidFill>
                  <a:srgbClr val="898989"/>
                </a:solidFill>
              </a:rPr>
              <a:pPr algn="r" eaLnBrk="1" hangingPunct="1">
                <a:spcBef>
                  <a:spcPct val="0"/>
                </a:spcBef>
              </a:pPr>
              <a:t>63</a:t>
            </a:fld>
            <a:endParaRPr lang="en-US" altLang="cs-CZ" sz="1200">
              <a:solidFill>
                <a:srgbClr val="898989"/>
              </a:solidFill>
            </a:endParaRPr>
          </a:p>
        </p:txBody>
      </p:sp>
      <p:sp>
        <p:nvSpPr>
          <p:cNvPr id="60420" name="Text Box 3"/>
          <p:cNvSpPr txBox="1">
            <a:spLocks noChangeArrowheads="1"/>
          </p:cNvSpPr>
          <p:nvPr/>
        </p:nvSpPr>
        <p:spPr bwMode="auto">
          <a:xfrm>
            <a:off x="539750" y="539750"/>
            <a:ext cx="79168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9pPr>
          </a:lstStyle>
          <a:p>
            <a:pPr algn="ctr" eaLnBrk="1" hangingPunct="1">
              <a:lnSpc>
                <a:spcPct val="90000"/>
              </a:lnSpc>
              <a:spcBef>
                <a:spcPts val="938"/>
              </a:spcBef>
            </a:pPr>
            <a:r>
              <a:rPr lang="en-US" altLang="cs-CZ" sz="3600">
                <a:solidFill>
                  <a:srgbClr val="333366"/>
                </a:solidFill>
                <a:latin typeface="Arial" charset="0"/>
              </a:rPr>
              <a:t>Chinese Energy Plans</a:t>
            </a:r>
          </a:p>
        </p:txBody>
      </p:sp>
      <p:sp>
        <p:nvSpPr>
          <p:cNvPr id="60421" name="Rectangle 4"/>
          <p:cNvSpPr>
            <a:spLocks noChangeArrowheads="1"/>
          </p:cNvSpPr>
          <p:nvPr/>
        </p:nvSpPr>
        <p:spPr bwMode="auto">
          <a:xfrm>
            <a:off x="0" y="5715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a:p>
        </p:txBody>
      </p:sp>
      <p:sp>
        <p:nvSpPr>
          <p:cNvPr id="60422" name="Rectangle 5"/>
          <p:cNvSpPr>
            <a:spLocks noChangeArrowheads="1"/>
          </p:cNvSpPr>
          <p:nvPr/>
        </p:nvSpPr>
        <p:spPr bwMode="auto">
          <a:xfrm>
            <a:off x="0" y="59213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a:p>
        </p:txBody>
      </p:sp>
      <p:sp>
        <p:nvSpPr>
          <p:cNvPr id="60423" name="Line 6"/>
          <p:cNvSpPr>
            <a:spLocks noChangeShapeType="1"/>
          </p:cNvSpPr>
          <p:nvPr/>
        </p:nvSpPr>
        <p:spPr bwMode="auto">
          <a:xfrm>
            <a:off x="14288" y="1149350"/>
            <a:ext cx="9072562" cy="1588"/>
          </a:xfrm>
          <a:prstGeom prst="line">
            <a:avLst/>
          </a:prstGeom>
          <a:noFill/>
          <a:ln w="72000">
            <a:solidFill>
              <a:srgbClr val="CCCCFF"/>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60424" name="AutoShape 7"/>
          <p:cNvSpPr>
            <a:spLocks noChangeArrowheads="1"/>
          </p:cNvSpPr>
          <p:nvPr/>
        </p:nvSpPr>
        <p:spPr bwMode="auto">
          <a:xfrm>
            <a:off x="9525" y="0"/>
            <a:ext cx="179388" cy="6858000"/>
          </a:xfrm>
          <a:prstGeom prst="roundRect">
            <a:avLst>
              <a:gd name="adj" fmla="val 889"/>
            </a:avLst>
          </a:prstGeom>
          <a:solidFill>
            <a:srgbClr val="333366"/>
          </a:solidFill>
          <a:ln w="9360">
            <a:solidFill>
              <a:srgbClr val="333366"/>
            </a:solidFill>
            <a:round/>
            <a:headEnd/>
            <a:tailEnd/>
          </a:ln>
        </p:spPr>
        <p:txBody>
          <a:bodyPr wrap="none" anchor="ctr"/>
          <a:lstStyle/>
          <a:p>
            <a:endParaRPr lang="cs-CZ" altLang="cs-CZ"/>
          </a:p>
        </p:txBody>
      </p:sp>
      <p:pic>
        <p:nvPicPr>
          <p:cNvPr id="60425"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447800"/>
            <a:ext cx="6411913"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0426"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447799"/>
            <a:ext cx="6411913"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0427" name="Rectangle 10"/>
          <p:cNvSpPr>
            <a:spLocks noChangeArrowheads="1"/>
          </p:cNvSpPr>
          <p:nvPr/>
        </p:nvSpPr>
        <p:spPr bwMode="auto">
          <a:xfrm>
            <a:off x="4800600" y="5730875"/>
            <a:ext cx="3505200" cy="917575"/>
          </a:xfrm>
          <a:prstGeom prst="rect">
            <a:avLst/>
          </a:prstGeom>
          <a:gradFill rotWithShape="0">
            <a:gsLst>
              <a:gs pos="0">
                <a:srgbClr val="0065A4"/>
              </a:gs>
              <a:gs pos="100000">
                <a:srgbClr val="FFFFFF">
                  <a:alpha val="50000"/>
                </a:srgb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spAutoFit/>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9pPr>
          </a:lstStyle>
          <a:p>
            <a:pPr algn="ctr" eaLnBrk="1" hangingPunct="1">
              <a:spcBef>
                <a:spcPct val="0"/>
              </a:spcBef>
            </a:pPr>
            <a:r>
              <a:rPr lang="en-US" altLang="cs-CZ" sz="1800" i="1"/>
              <a:t>China has limited uranium resources (60,000 MT – 1% of world reserves)</a:t>
            </a:r>
          </a:p>
        </p:txBody>
      </p:sp>
      <p:sp>
        <p:nvSpPr>
          <p:cNvPr id="60428" name="Text Box 11"/>
          <p:cNvSpPr txBox="1">
            <a:spLocks noChangeArrowheads="1"/>
          </p:cNvSpPr>
          <p:nvPr/>
        </p:nvSpPr>
        <p:spPr bwMode="auto">
          <a:xfrm>
            <a:off x="360363" y="6296025"/>
            <a:ext cx="27003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nchor="ct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9pPr>
          </a:lstStyle>
          <a:p>
            <a:pPr algn="ctr" eaLnBrk="1" hangingPunct="1">
              <a:spcBef>
                <a:spcPct val="0"/>
              </a:spcBef>
            </a:pPr>
            <a:r>
              <a:rPr lang="en-US" altLang="cs-CZ" sz="1300" i="1"/>
              <a:t> </a:t>
            </a:r>
            <a:r>
              <a:rPr lang="en-US" altLang="cs-CZ" sz="1300" i="1">
                <a:latin typeface="Arial" charset="0"/>
              </a:rPr>
              <a:t>Ministry of Science &amp; Technology (MOST) 2006</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AutoShape 1"/>
          <p:cNvSpPr>
            <a:spLocks noChangeArrowheads="1"/>
          </p:cNvSpPr>
          <p:nvPr/>
        </p:nvSpPr>
        <p:spPr bwMode="auto">
          <a:xfrm>
            <a:off x="179388" y="6300788"/>
            <a:ext cx="3060700" cy="360362"/>
          </a:xfrm>
          <a:prstGeom prst="roundRect">
            <a:avLst>
              <a:gd name="adj" fmla="val 440"/>
            </a:avLst>
          </a:prstGeom>
          <a:solidFill>
            <a:srgbClr val="CC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a:p>
        </p:txBody>
      </p:sp>
      <p:sp>
        <p:nvSpPr>
          <p:cNvPr id="61443" name="Text Box 2"/>
          <p:cNvSpPr txBox="1">
            <a:spLocks noChangeArrowheads="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9pPr>
          </a:lstStyle>
          <a:p>
            <a:pPr algn="r" eaLnBrk="1" hangingPunct="1">
              <a:spcBef>
                <a:spcPct val="0"/>
              </a:spcBef>
            </a:pPr>
            <a:fld id="{424AFC84-720B-4199-BE17-20AB68C71AC2}" type="slidenum">
              <a:rPr lang="en-US" altLang="cs-CZ" sz="1200">
                <a:solidFill>
                  <a:srgbClr val="898989"/>
                </a:solidFill>
              </a:rPr>
              <a:pPr algn="r" eaLnBrk="1" hangingPunct="1">
                <a:spcBef>
                  <a:spcPct val="0"/>
                </a:spcBef>
              </a:pPr>
              <a:t>64</a:t>
            </a:fld>
            <a:endParaRPr lang="en-US" altLang="cs-CZ" sz="1200">
              <a:solidFill>
                <a:srgbClr val="898989"/>
              </a:solidFill>
            </a:endParaRPr>
          </a:p>
        </p:txBody>
      </p:sp>
      <p:sp>
        <p:nvSpPr>
          <p:cNvPr id="61444" name="Text Box 3"/>
          <p:cNvSpPr txBox="1">
            <a:spLocks noChangeArrowheads="1"/>
          </p:cNvSpPr>
          <p:nvPr/>
        </p:nvSpPr>
        <p:spPr bwMode="auto">
          <a:xfrm>
            <a:off x="539750" y="539750"/>
            <a:ext cx="791686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9pPr>
          </a:lstStyle>
          <a:p>
            <a:pPr algn="ctr" eaLnBrk="1" hangingPunct="1">
              <a:lnSpc>
                <a:spcPct val="90000"/>
              </a:lnSpc>
              <a:spcBef>
                <a:spcPts val="938"/>
              </a:spcBef>
            </a:pPr>
            <a:r>
              <a:rPr lang="en-US" altLang="cs-CZ" sz="3600">
                <a:solidFill>
                  <a:srgbClr val="333366"/>
                </a:solidFill>
                <a:latin typeface="Arial" charset="0"/>
              </a:rPr>
              <a:t>Chinese Fast Reactor Development</a:t>
            </a:r>
          </a:p>
        </p:txBody>
      </p:sp>
      <p:sp>
        <p:nvSpPr>
          <p:cNvPr id="61445" name="Rectangle 4"/>
          <p:cNvSpPr>
            <a:spLocks noChangeArrowheads="1"/>
          </p:cNvSpPr>
          <p:nvPr/>
        </p:nvSpPr>
        <p:spPr bwMode="auto">
          <a:xfrm>
            <a:off x="0" y="5715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a:p>
        </p:txBody>
      </p:sp>
      <p:sp>
        <p:nvSpPr>
          <p:cNvPr id="61446" name="Rectangle 5"/>
          <p:cNvSpPr>
            <a:spLocks noChangeArrowheads="1"/>
          </p:cNvSpPr>
          <p:nvPr/>
        </p:nvSpPr>
        <p:spPr bwMode="auto">
          <a:xfrm>
            <a:off x="0" y="59213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a:p>
        </p:txBody>
      </p:sp>
      <p:sp>
        <p:nvSpPr>
          <p:cNvPr id="61447" name="Line 6"/>
          <p:cNvSpPr>
            <a:spLocks noChangeShapeType="1"/>
          </p:cNvSpPr>
          <p:nvPr/>
        </p:nvSpPr>
        <p:spPr bwMode="auto">
          <a:xfrm>
            <a:off x="58738" y="1149350"/>
            <a:ext cx="9072562" cy="1588"/>
          </a:xfrm>
          <a:prstGeom prst="line">
            <a:avLst/>
          </a:prstGeom>
          <a:noFill/>
          <a:ln w="72000">
            <a:solidFill>
              <a:srgbClr val="CCCCFF"/>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61448" name="AutoShape 7"/>
          <p:cNvSpPr>
            <a:spLocks noChangeArrowheads="1"/>
          </p:cNvSpPr>
          <p:nvPr/>
        </p:nvSpPr>
        <p:spPr bwMode="auto">
          <a:xfrm>
            <a:off x="9525" y="0"/>
            <a:ext cx="179388" cy="6858000"/>
          </a:xfrm>
          <a:prstGeom prst="roundRect">
            <a:avLst>
              <a:gd name="adj" fmla="val 889"/>
            </a:avLst>
          </a:prstGeom>
          <a:solidFill>
            <a:srgbClr val="333366"/>
          </a:solidFill>
          <a:ln w="9360">
            <a:solidFill>
              <a:srgbClr val="333366"/>
            </a:solidFill>
            <a:round/>
            <a:headEnd/>
            <a:tailEnd/>
          </a:ln>
        </p:spPr>
        <p:txBody>
          <a:bodyPr wrap="none" anchor="ctr"/>
          <a:lstStyle/>
          <a:p>
            <a:endParaRPr lang="cs-CZ" altLang="cs-CZ"/>
          </a:p>
        </p:txBody>
      </p:sp>
      <p:sp>
        <p:nvSpPr>
          <p:cNvPr id="61449" name="Text Box 8"/>
          <p:cNvSpPr txBox="1">
            <a:spLocks noChangeArrowheads="1"/>
          </p:cNvSpPr>
          <p:nvPr/>
        </p:nvSpPr>
        <p:spPr bwMode="auto">
          <a:xfrm>
            <a:off x="360363" y="6296025"/>
            <a:ext cx="27003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5000" rIns="90000" bIns="45000" anchor="ct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9pPr>
          </a:lstStyle>
          <a:p>
            <a:pPr algn="ctr" eaLnBrk="1" hangingPunct="1">
              <a:spcBef>
                <a:spcPct val="0"/>
              </a:spcBef>
            </a:pPr>
            <a:r>
              <a:rPr lang="en-US" altLang="cs-CZ" sz="1300" i="1"/>
              <a:t> </a:t>
            </a:r>
            <a:r>
              <a:rPr lang="en-US" altLang="cs-CZ" sz="1300" i="1">
                <a:latin typeface="Arial" charset="0"/>
              </a:rPr>
              <a:t>Ministry of Science &amp; Technology (MOST) 2006</a:t>
            </a:r>
          </a:p>
        </p:txBody>
      </p:sp>
      <p:sp>
        <p:nvSpPr>
          <p:cNvPr id="61450" name="Text Box 130"/>
          <p:cNvSpPr txBox="1">
            <a:spLocks noChangeArrowheads="1"/>
          </p:cNvSpPr>
          <p:nvPr/>
        </p:nvSpPr>
        <p:spPr bwMode="auto">
          <a:xfrm>
            <a:off x="2519363" y="4500563"/>
            <a:ext cx="4319587"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9pPr>
          </a:lstStyle>
          <a:p>
            <a:pPr eaLnBrk="1" hangingPunct="1">
              <a:lnSpc>
                <a:spcPct val="85000"/>
              </a:lnSpc>
              <a:spcBef>
                <a:spcPts val="675"/>
              </a:spcBef>
            </a:pPr>
            <a:r>
              <a:rPr lang="en-US" altLang="cs-CZ" sz="1800"/>
              <a:t>(CEFR) - China Experimental Fast Reactor </a:t>
            </a:r>
          </a:p>
          <a:p>
            <a:pPr eaLnBrk="1" hangingPunct="1">
              <a:lnSpc>
                <a:spcPct val="85000"/>
              </a:lnSpc>
              <a:spcBef>
                <a:spcPts val="675"/>
              </a:spcBef>
            </a:pPr>
            <a:r>
              <a:rPr lang="en-US" altLang="cs-CZ" sz="1800"/>
              <a:t>(CPFR) -  China Prototype Fast Reactor</a:t>
            </a:r>
          </a:p>
          <a:p>
            <a:pPr eaLnBrk="1" hangingPunct="1">
              <a:lnSpc>
                <a:spcPct val="85000"/>
              </a:lnSpc>
              <a:spcBef>
                <a:spcPts val="675"/>
              </a:spcBef>
            </a:pPr>
            <a:r>
              <a:rPr lang="en-US" altLang="cs-CZ" sz="1800"/>
              <a:t>(CDFR) - China Demonstration Fast Reactor </a:t>
            </a:r>
          </a:p>
          <a:p>
            <a:pPr eaLnBrk="1" hangingPunct="1">
              <a:lnSpc>
                <a:spcPct val="85000"/>
              </a:lnSpc>
              <a:spcBef>
                <a:spcPts val="675"/>
              </a:spcBef>
            </a:pPr>
            <a:r>
              <a:rPr lang="en-US" altLang="cs-CZ" sz="1800"/>
              <a:t>(CMFR) - China Modular Fast Reactor </a:t>
            </a:r>
          </a:p>
          <a:p>
            <a:pPr eaLnBrk="1" hangingPunct="1">
              <a:lnSpc>
                <a:spcPct val="85000"/>
              </a:lnSpc>
              <a:spcBef>
                <a:spcPts val="675"/>
              </a:spcBef>
            </a:pPr>
            <a:r>
              <a:rPr lang="en-US" altLang="cs-CZ" sz="1800"/>
              <a:t>(CCFR) - China Commercial Fast Reactor </a:t>
            </a:r>
          </a:p>
        </p:txBody>
      </p:sp>
      <p:graphicFrame>
        <p:nvGraphicFramePr>
          <p:cNvPr id="61691" name="Group 251"/>
          <p:cNvGraphicFramePr>
            <a:graphicFrameLocks noGrp="1"/>
          </p:cNvGraphicFramePr>
          <p:nvPr/>
        </p:nvGraphicFramePr>
        <p:xfrm>
          <a:off x="827088" y="1484313"/>
          <a:ext cx="7920037" cy="2919415"/>
        </p:xfrm>
        <a:graphic>
          <a:graphicData uri="http://schemas.openxmlformats.org/drawingml/2006/table">
            <a:tbl>
              <a:tblPr/>
              <a:tblGrid>
                <a:gridCol w="1125537"/>
                <a:gridCol w="1084263"/>
                <a:gridCol w="1333500"/>
                <a:gridCol w="1144587"/>
                <a:gridCol w="1936750"/>
                <a:gridCol w="1295400"/>
              </a:tblGrid>
              <a:tr h="506330">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60000"/>
                        </a:lnSpc>
                        <a:spcBef>
                          <a:spcPts val="60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cs-CZ" sz="1600" b="1" i="0" u="none" strike="noStrike" cap="none" normalizeH="0" baseline="0" smtClean="0">
                          <a:ln>
                            <a:noFill/>
                          </a:ln>
                          <a:solidFill>
                            <a:srgbClr val="000000"/>
                          </a:solidFill>
                          <a:effectLst/>
                          <a:latin typeface="Arial" charset="0"/>
                          <a:ea typeface="MS Gothic" pitchFamily="49" charset="-128"/>
                        </a:rPr>
                        <a:t>Facility</a:t>
                      </a:r>
                    </a:p>
                  </a:txBody>
                  <a:tcPr marL="90000" marR="90000" marT="0" marB="46784"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60000"/>
                        </a:lnSpc>
                        <a:spcBef>
                          <a:spcPts val="60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cs-CZ" sz="1600" b="1" i="0" u="none" strike="noStrike" cap="none" normalizeH="0" baseline="0" smtClean="0">
                          <a:ln>
                            <a:noFill/>
                          </a:ln>
                          <a:solidFill>
                            <a:srgbClr val="000000"/>
                          </a:solidFill>
                          <a:effectLst/>
                          <a:latin typeface="Arial" charset="0"/>
                          <a:ea typeface="MS Gothic" pitchFamily="49" charset="-128"/>
                        </a:rPr>
                        <a:t>Location</a:t>
                      </a:r>
                    </a:p>
                  </a:txBody>
                  <a:tcPr marL="90000" marR="90000" marT="0" marB="4678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60000"/>
                        </a:lnSpc>
                        <a:spcBef>
                          <a:spcPts val="60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cs-CZ" sz="1600" b="1" i="0" u="none" strike="noStrike" cap="none" normalizeH="0" baseline="0" smtClean="0">
                          <a:ln>
                            <a:noFill/>
                          </a:ln>
                          <a:solidFill>
                            <a:srgbClr val="000000"/>
                          </a:solidFill>
                          <a:effectLst/>
                          <a:latin typeface="Arial" charset="0"/>
                          <a:ea typeface="MS Gothic" pitchFamily="49" charset="-128"/>
                        </a:rPr>
                        <a:t>Status</a:t>
                      </a:r>
                    </a:p>
                  </a:txBody>
                  <a:tcPr marL="90000" marR="90000" marT="0" marB="4678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60000"/>
                        </a:lnSpc>
                        <a:spcBef>
                          <a:spcPts val="60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cs-CZ" sz="1600" b="1" i="0" u="none" strike="noStrike" cap="none" normalizeH="0" baseline="0" smtClean="0">
                          <a:ln>
                            <a:noFill/>
                          </a:ln>
                          <a:solidFill>
                            <a:srgbClr val="000000"/>
                          </a:solidFill>
                          <a:effectLst/>
                          <a:latin typeface="Arial" charset="0"/>
                          <a:ea typeface="MS Gothic" pitchFamily="49" charset="-128"/>
                        </a:rPr>
                        <a:t>Fuel</a:t>
                      </a:r>
                    </a:p>
                  </a:txBody>
                  <a:tcPr marL="90000" marR="90000" marT="0" marB="4678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60000"/>
                        </a:lnSpc>
                        <a:spcBef>
                          <a:spcPts val="60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cs-CZ" sz="1600" b="1" i="0" u="none" strike="noStrike" cap="none" normalizeH="0" baseline="0" smtClean="0">
                          <a:ln>
                            <a:noFill/>
                          </a:ln>
                          <a:solidFill>
                            <a:srgbClr val="000000"/>
                          </a:solidFill>
                          <a:effectLst/>
                          <a:latin typeface="Arial" charset="0"/>
                          <a:ea typeface="MS Gothic" pitchFamily="49" charset="-128"/>
                        </a:rPr>
                        <a:t>Burnup (MWD/kgU)</a:t>
                      </a:r>
                    </a:p>
                  </a:txBody>
                  <a:tcPr marL="90000" marR="90000" marT="0" marB="4678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chemeClr val="hlink"/>
                    </a:solidFill>
                  </a:tcPr>
                </a:tc>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60000"/>
                        </a:lnSpc>
                        <a:spcBef>
                          <a:spcPts val="600"/>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cs-CZ" sz="1600" b="1" i="0" u="none" strike="noStrike" cap="none" normalizeH="0" baseline="0" smtClean="0">
                          <a:ln>
                            <a:noFill/>
                          </a:ln>
                          <a:solidFill>
                            <a:srgbClr val="000000"/>
                          </a:solidFill>
                          <a:effectLst/>
                          <a:latin typeface="Arial" charset="0"/>
                          <a:ea typeface="MS Gothic" pitchFamily="49" charset="-128"/>
                        </a:rPr>
                        <a:t>Power (MWe)</a:t>
                      </a:r>
                    </a:p>
                  </a:txBody>
                  <a:tcPr marL="90000" marR="90000" marT="0" marB="46784"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2844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chemeClr val="hlink"/>
                    </a:solidFill>
                  </a:tcPr>
                </a:tc>
              </a:tr>
              <a:tr h="547598">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60000"/>
                        </a:lnSpc>
                        <a:spcBef>
                          <a:spcPts val="563"/>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cs-CZ" sz="1500" b="1" i="0" u="none" strike="noStrike" cap="none" normalizeH="0" baseline="0" smtClean="0">
                          <a:ln>
                            <a:noFill/>
                          </a:ln>
                          <a:solidFill>
                            <a:srgbClr val="000000"/>
                          </a:solidFill>
                          <a:effectLst/>
                          <a:latin typeface="Arial" charset="0"/>
                          <a:ea typeface="MS Gothic" pitchFamily="49" charset="-128"/>
                        </a:rPr>
                        <a:t>CEFR</a:t>
                      </a:r>
                    </a:p>
                  </a:txBody>
                  <a:tcPr marL="90000" marR="90000" marT="0" marB="46784"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60000"/>
                        </a:lnSpc>
                        <a:spcBef>
                          <a:spcPts val="563"/>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cs-CZ" sz="1500" b="1" i="0" u="none" strike="noStrike" cap="none" normalizeH="0" baseline="0" smtClean="0">
                          <a:ln>
                            <a:noFill/>
                          </a:ln>
                          <a:solidFill>
                            <a:srgbClr val="000000"/>
                          </a:solidFill>
                          <a:effectLst/>
                          <a:latin typeface="Arial" charset="0"/>
                          <a:ea typeface="MS Gothic" pitchFamily="49" charset="-128"/>
                        </a:rPr>
                        <a:t>China</a:t>
                      </a:r>
                    </a:p>
                  </a:txBody>
                  <a:tcPr marL="90000" marR="90000" marT="0" marB="4678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60000"/>
                        </a:lnSpc>
                        <a:spcBef>
                          <a:spcPts val="563"/>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cs-CZ" sz="1500" b="1" i="0" u="none" strike="noStrike" cap="none" normalizeH="0" baseline="0" smtClean="0">
                          <a:ln>
                            <a:noFill/>
                          </a:ln>
                          <a:solidFill>
                            <a:srgbClr val="000000"/>
                          </a:solidFill>
                          <a:effectLst/>
                          <a:latin typeface="Arial" charset="0"/>
                          <a:ea typeface="MS Gothic" pitchFamily="49" charset="-128"/>
                        </a:rPr>
                        <a:t>2008</a:t>
                      </a:r>
                    </a:p>
                  </a:txBody>
                  <a:tcPr marL="90000" marR="90000" marT="0" marB="4678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60000"/>
                        </a:lnSpc>
                        <a:spcBef>
                          <a:spcPts val="563"/>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cs-CZ" sz="1500" b="1" i="0" u="none" strike="noStrike" cap="none" normalizeH="0" baseline="0" smtClean="0">
                          <a:ln>
                            <a:noFill/>
                          </a:ln>
                          <a:solidFill>
                            <a:srgbClr val="000000"/>
                          </a:solidFill>
                          <a:effectLst/>
                          <a:latin typeface="Arial" charset="0"/>
                          <a:ea typeface="MS Gothic" pitchFamily="49" charset="-128"/>
                        </a:rPr>
                        <a:t>UO</a:t>
                      </a:r>
                      <a:r>
                        <a:rPr kumimoji="0" lang="en-US" altLang="cs-CZ" sz="1500" b="1" i="0" u="none" strike="noStrike" cap="none" normalizeH="0" baseline="-25000" smtClean="0">
                          <a:ln>
                            <a:noFill/>
                          </a:ln>
                          <a:solidFill>
                            <a:srgbClr val="000000"/>
                          </a:solidFill>
                          <a:effectLst/>
                          <a:latin typeface="Arial" charset="0"/>
                          <a:ea typeface="MS Gothic" pitchFamily="49" charset="-128"/>
                        </a:rPr>
                        <a:t>2</a:t>
                      </a:r>
                    </a:p>
                    <a:p>
                      <a:pPr marL="0" marR="0" lvl="0" indent="0" algn="ctr" defTabSz="449263" rtl="0" eaLnBrk="1" fontAlgn="base" latinLnBrk="0" hangingPunct="1">
                        <a:lnSpc>
                          <a:spcPct val="60000"/>
                        </a:lnSpc>
                        <a:spcBef>
                          <a:spcPts val="563"/>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cs-CZ" sz="1500" b="1" i="0" u="none" strike="noStrike" cap="none" normalizeH="0" baseline="0" smtClean="0">
                          <a:ln>
                            <a:noFill/>
                          </a:ln>
                          <a:solidFill>
                            <a:srgbClr val="000000"/>
                          </a:solidFill>
                          <a:effectLst/>
                          <a:latin typeface="Arial" charset="0"/>
                          <a:ea typeface="MS Gothic" pitchFamily="49" charset="-128"/>
                        </a:rPr>
                        <a:t>MOX</a:t>
                      </a:r>
                    </a:p>
                  </a:txBody>
                  <a:tcPr marL="90000" marR="90000" marT="0" marB="4678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60000"/>
                        </a:lnSpc>
                        <a:spcBef>
                          <a:spcPts val="563"/>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cs-CZ" sz="1500" b="1" i="0" u="none" strike="noStrike" cap="none" normalizeH="0" baseline="0" smtClean="0">
                          <a:ln>
                            <a:noFill/>
                          </a:ln>
                          <a:solidFill>
                            <a:srgbClr val="000000"/>
                          </a:solidFill>
                          <a:effectLst/>
                          <a:latin typeface="Arial" charset="0"/>
                          <a:ea typeface="MS Gothic" pitchFamily="49" charset="-128"/>
                        </a:rPr>
                        <a:t>60~100</a:t>
                      </a:r>
                    </a:p>
                  </a:txBody>
                  <a:tcPr marL="90000" marR="90000" marT="0" marB="4678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60000"/>
                        </a:lnSpc>
                        <a:spcBef>
                          <a:spcPts val="563"/>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cs-CZ" sz="1500" b="1" i="0" u="none" strike="noStrike" cap="none" normalizeH="0" baseline="0" smtClean="0">
                          <a:ln>
                            <a:noFill/>
                          </a:ln>
                          <a:solidFill>
                            <a:srgbClr val="000000"/>
                          </a:solidFill>
                          <a:effectLst/>
                          <a:latin typeface="Arial" charset="0"/>
                          <a:ea typeface="MS Gothic" pitchFamily="49" charset="-128"/>
                        </a:rPr>
                        <a:t>25</a:t>
                      </a:r>
                    </a:p>
                  </a:txBody>
                  <a:tcPr marL="90000" marR="90000" marT="0" marB="46784"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chemeClr val="bg1"/>
                    </a:solidFill>
                  </a:tcPr>
                </a:tc>
              </a:tr>
              <a:tr h="550772">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60000"/>
                        </a:lnSpc>
                        <a:spcBef>
                          <a:spcPts val="563"/>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cs-CZ" sz="1500" b="1" i="0" u="none" strike="noStrike" cap="none" normalizeH="0" baseline="0" smtClean="0">
                          <a:ln>
                            <a:noFill/>
                          </a:ln>
                          <a:solidFill>
                            <a:srgbClr val="000000"/>
                          </a:solidFill>
                          <a:effectLst/>
                          <a:latin typeface="Arial" charset="0"/>
                          <a:ea typeface="MS Gothic" pitchFamily="49" charset="-128"/>
                        </a:rPr>
                        <a:t>CPFR</a:t>
                      </a:r>
                    </a:p>
                  </a:txBody>
                  <a:tcPr marL="90000" marR="90000" marT="0" marB="46784"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60000"/>
                        </a:lnSpc>
                        <a:spcBef>
                          <a:spcPts val="563"/>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cs-CZ" sz="1500" b="1" i="0" u="none" strike="noStrike" cap="none" normalizeH="0" baseline="0" smtClean="0">
                          <a:ln>
                            <a:noFill/>
                          </a:ln>
                          <a:solidFill>
                            <a:srgbClr val="000000"/>
                          </a:solidFill>
                          <a:effectLst/>
                          <a:latin typeface="Arial" charset="0"/>
                          <a:ea typeface="MS Gothic" pitchFamily="49" charset="-128"/>
                        </a:rPr>
                        <a:t>China</a:t>
                      </a:r>
                    </a:p>
                  </a:txBody>
                  <a:tcPr marL="90000" marR="90000" marT="0" marB="4678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60000"/>
                        </a:lnSpc>
                        <a:spcBef>
                          <a:spcPts val="563"/>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cs-CZ" sz="1500" b="1" i="0" u="none" strike="noStrike" cap="none" normalizeH="0" baseline="0" smtClean="0">
                          <a:ln>
                            <a:noFill/>
                          </a:ln>
                          <a:solidFill>
                            <a:srgbClr val="000000"/>
                          </a:solidFill>
                          <a:effectLst/>
                          <a:latin typeface="Arial" charset="0"/>
                          <a:ea typeface="MS Gothic" pitchFamily="49" charset="-128"/>
                        </a:rPr>
                        <a:t>2020</a:t>
                      </a:r>
                    </a:p>
                  </a:txBody>
                  <a:tcPr marL="90000" marR="90000" marT="0" marB="4678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60000"/>
                        </a:lnSpc>
                        <a:spcBef>
                          <a:spcPts val="563"/>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cs-CZ" sz="1500" b="1" i="0" u="none" strike="noStrike" cap="none" normalizeH="0" baseline="0" smtClean="0">
                          <a:ln>
                            <a:noFill/>
                          </a:ln>
                          <a:solidFill>
                            <a:srgbClr val="000000"/>
                          </a:solidFill>
                          <a:effectLst/>
                          <a:latin typeface="Arial" charset="0"/>
                          <a:ea typeface="MS Gothic" pitchFamily="49" charset="-128"/>
                        </a:rPr>
                        <a:t>MOX</a:t>
                      </a:r>
                    </a:p>
                    <a:p>
                      <a:pPr marL="0" marR="0" lvl="0" indent="0" algn="ctr" defTabSz="449263" rtl="0" eaLnBrk="1" fontAlgn="base" latinLnBrk="0" hangingPunct="1">
                        <a:lnSpc>
                          <a:spcPct val="60000"/>
                        </a:lnSpc>
                        <a:spcBef>
                          <a:spcPts val="563"/>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cs-CZ" sz="1500" b="1" i="0" u="none" strike="noStrike" cap="none" normalizeH="0" baseline="0" smtClean="0">
                          <a:ln>
                            <a:noFill/>
                          </a:ln>
                          <a:solidFill>
                            <a:srgbClr val="000000"/>
                          </a:solidFill>
                          <a:effectLst/>
                          <a:latin typeface="Arial" charset="0"/>
                          <a:ea typeface="MS Gothic" pitchFamily="49" charset="-128"/>
                        </a:rPr>
                        <a:t>Metal</a:t>
                      </a:r>
                    </a:p>
                  </a:txBody>
                  <a:tcPr marL="90000" marR="90000" marT="0" marB="4678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60000"/>
                        </a:lnSpc>
                        <a:spcBef>
                          <a:spcPts val="563"/>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cs-CZ" sz="1500" b="1" i="0" u="none" strike="noStrike" cap="none" normalizeH="0" baseline="0" smtClean="0">
                          <a:ln>
                            <a:noFill/>
                          </a:ln>
                          <a:solidFill>
                            <a:srgbClr val="000000"/>
                          </a:solidFill>
                          <a:effectLst/>
                          <a:latin typeface="Arial" charset="0"/>
                          <a:ea typeface="MS Gothic" pitchFamily="49" charset="-128"/>
                        </a:rPr>
                        <a:t>100~120</a:t>
                      </a:r>
                    </a:p>
                  </a:txBody>
                  <a:tcPr marL="90000" marR="90000" marT="0" marB="4678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60000"/>
                        </a:lnSpc>
                        <a:spcBef>
                          <a:spcPts val="563"/>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cs-CZ" sz="1500" b="1" i="0" u="none" strike="noStrike" cap="none" normalizeH="0" baseline="0" smtClean="0">
                          <a:ln>
                            <a:noFill/>
                          </a:ln>
                          <a:solidFill>
                            <a:srgbClr val="000000"/>
                          </a:solidFill>
                          <a:effectLst/>
                          <a:latin typeface="Arial" charset="0"/>
                          <a:ea typeface="MS Gothic" pitchFamily="49" charset="-128"/>
                        </a:rPr>
                        <a:t>600</a:t>
                      </a:r>
                    </a:p>
                  </a:txBody>
                  <a:tcPr marL="90000" marR="90000" marT="0" marB="46784"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r>
              <a:tr h="444427">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60000"/>
                        </a:lnSpc>
                        <a:spcBef>
                          <a:spcPts val="563"/>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cs-CZ" sz="1500" b="1" i="0" u="none" strike="noStrike" cap="none" normalizeH="0" baseline="0" smtClean="0">
                          <a:ln>
                            <a:noFill/>
                          </a:ln>
                          <a:solidFill>
                            <a:srgbClr val="000000"/>
                          </a:solidFill>
                          <a:effectLst/>
                          <a:latin typeface="Arial" charset="0"/>
                          <a:ea typeface="MS Gothic" pitchFamily="49" charset="-128"/>
                        </a:rPr>
                        <a:t>CDFR</a:t>
                      </a:r>
                    </a:p>
                  </a:txBody>
                  <a:tcPr marL="90000" marR="90000" marT="0" marB="46784"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60000"/>
                        </a:lnSpc>
                        <a:spcBef>
                          <a:spcPts val="563"/>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cs-CZ" sz="1500" b="1" i="0" u="none" strike="noStrike" cap="none" normalizeH="0" baseline="0" smtClean="0">
                          <a:ln>
                            <a:noFill/>
                          </a:ln>
                          <a:solidFill>
                            <a:srgbClr val="000000"/>
                          </a:solidFill>
                          <a:effectLst/>
                          <a:latin typeface="Arial" charset="0"/>
                          <a:ea typeface="MS Gothic" pitchFamily="49" charset="-128"/>
                        </a:rPr>
                        <a:t>China</a:t>
                      </a:r>
                    </a:p>
                  </a:txBody>
                  <a:tcPr marL="90000" marR="90000" marT="0" marB="4678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60000"/>
                        </a:lnSpc>
                        <a:spcBef>
                          <a:spcPts val="563"/>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cs-CZ" sz="1500" b="1" i="0" u="none" strike="noStrike" cap="none" normalizeH="0" baseline="0" smtClean="0">
                          <a:ln>
                            <a:noFill/>
                          </a:ln>
                          <a:solidFill>
                            <a:srgbClr val="000000"/>
                          </a:solidFill>
                          <a:effectLst/>
                          <a:latin typeface="Arial" charset="0"/>
                          <a:ea typeface="MS Gothic" pitchFamily="49" charset="-128"/>
                        </a:rPr>
                        <a:t>2025</a:t>
                      </a:r>
                    </a:p>
                  </a:txBody>
                  <a:tcPr marL="90000" marR="90000" marT="0" marB="4678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60000"/>
                        </a:lnSpc>
                        <a:spcBef>
                          <a:spcPts val="563"/>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cs-CZ" sz="1500" b="1" i="0" u="none" strike="noStrike" cap="none" normalizeH="0" baseline="0" smtClean="0">
                          <a:ln>
                            <a:noFill/>
                          </a:ln>
                          <a:solidFill>
                            <a:srgbClr val="000000"/>
                          </a:solidFill>
                          <a:effectLst/>
                          <a:latin typeface="Arial" charset="0"/>
                          <a:ea typeface="MS Gothic" pitchFamily="49" charset="-128"/>
                        </a:rPr>
                        <a:t>Metal</a:t>
                      </a:r>
                    </a:p>
                  </a:txBody>
                  <a:tcPr marL="90000" marR="90000" marT="0" marB="4678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60000"/>
                        </a:lnSpc>
                        <a:spcBef>
                          <a:spcPts val="563"/>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cs-CZ" sz="1500" b="1" i="0" u="none" strike="noStrike" cap="none" normalizeH="0" baseline="0" smtClean="0">
                          <a:ln>
                            <a:noFill/>
                          </a:ln>
                          <a:solidFill>
                            <a:srgbClr val="000000"/>
                          </a:solidFill>
                          <a:effectLst/>
                          <a:latin typeface="Arial" charset="0"/>
                          <a:ea typeface="MS Gothic" pitchFamily="49" charset="-128"/>
                        </a:rPr>
                        <a:t>120~150</a:t>
                      </a:r>
                    </a:p>
                  </a:txBody>
                  <a:tcPr marL="90000" marR="90000" marT="0" marB="4678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60000"/>
                        </a:lnSpc>
                        <a:spcBef>
                          <a:spcPts val="563"/>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cs-CZ" sz="1500" b="1" i="0" u="none" strike="noStrike" cap="none" normalizeH="0" baseline="0" smtClean="0">
                          <a:ln>
                            <a:noFill/>
                          </a:ln>
                          <a:solidFill>
                            <a:srgbClr val="000000"/>
                          </a:solidFill>
                          <a:effectLst/>
                          <a:latin typeface="Arial" charset="0"/>
                          <a:ea typeface="MS Gothic" pitchFamily="49" charset="-128"/>
                        </a:rPr>
                        <a:t>1000~1500</a:t>
                      </a:r>
                    </a:p>
                  </a:txBody>
                  <a:tcPr marL="90000" marR="90000" marT="0" marB="46784"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chemeClr val="bg1"/>
                    </a:solidFill>
                  </a:tcPr>
                </a:tc>
              </a:tr>
              <a:tr h="549184">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60000"/>
                        </a:lnSpc>
                        <a:spcBef>
                          <a:spcPts val="563"/>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cs-CZ" sz="1500" b="1" i="0" u="none" strike="noStrike" cap="none" normalizeH="0" baseline="0" smtClean="0">
                          <a:ln>
                            <a:noFill/>
                          </a:ln>
                          <a:solidFill>
                            <a:srgbClr val="000000"/>
                          </a:solidFill>
                          <a:effectLst/>
                          <a:latin typeface="Arial" charset="0"/>
                          <a:ea typeface="MS Gothic" pitchFamily="49" charset="-128"/>
                        </a:rPr>
                        <a:t>CMFR</a:t>
                      </a:r>
                    </a:p>
                  </a:txBody>
                  <a:tcPr marL="90000" marR="90000" marT="0" marB="46784"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60000"/>
                        </a:lnSpc>
                        <a:spcBef>
                          <a:spcPts val="563"/>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cs-CZ" sz="1500" b="1" i="0" u="none" strike="noStrike" cap="none" normalizeH="0" baseline="0" smtClean="0">
                          <a:ln>
                            <a:noFill/>
                          </a:ln>
                          <a:solidFill>
                            <a:srgbClr val="000000"/>
                          </a:solidFill>
                          <a:effectLst/>
                          <a:latin typeface="Arial" charset="0"/>
                          <a:ea typeface="MS Gothic" pitchFamily="49" charset="-128"/>
                        </a:rPr>
                        <a:t>China</a:t>
                      </a:r>
                    </a:p>
                  </a:txBody>
                  <a:tcPr marL="90000" marR="90000" marT="0" marB="4678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60000"/>
                        </a:lnSpc>
                        <a:spcBef>
                          <a:spcPts val="563"/>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cs-CZ" sz="1500" b="1" i="0" u="none" strike="noStrike" cap="none" normalizeH="0" baseline="0" smtClean="0">
                          <a:ln>
                            <a:noFill/>
                          </a:ln>
                          <a:solidFill>
                            <a:srgbClr val="000000"/>
                          </a:solidFill>
                          <a:effectLst/>
                          <a:latin typeface="Arial" charset="0"/>
                          <a:ea typeface="MS Gothic" pitchFamily="49" charset="-128"/>
                        </a:rPr>
                        <a:t>2030</a:t>
                      </a:r>
                    </a:p>
                  </a:txBody>
                  <a:tcPr marL="90000" marR="90000" marT="0" marB="4678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60000"/>
                        </a:lnSpc>
                        <a:spcBef>
                          <a:spcPts val="563"/>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cs-CZ" sz="1500" b="1" i="0" u="none" strike="noStrike" cap="none" normalizeH="0" baseline="0" smtClean="0">
                          <a:ln>
                            <a:noFill/>
                          </a:ln>
                          <a:solidFill>
                            <a:srgbClr val="000000"/>
                          </a:solidFill>
                          <a:effectLst/>
                          <a:latin typeface="Arial" charset="0"/>
                          <a:ea typeface="MS Gothic" pitchFamily="49" charset="-128"/>
                        </a:rPr>
                        <a:t>MOX+Ac</a:t>
                      </a:r>
                    </a:p>
                    <a:p>
                      <a:pPr marL="0" marR="0" lvl="0" indent="0" algn="ctr" defTabSz="449263" rtl="0" eaLnBrk="1" fontAlgn="base" latinLnBrk="0" hangingPunct="1">
                        <a:lnSpc>
                          <a:spcPct val="60000"/>
                        </a:lnSpc>
                        <a:spcBef>
                          <a:spcPts val="563"/>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cs-CZ" sz="1500" b="1" i="0" u="none" strike="noStrike" cap="none" normalizeH="0" baseline="0" smtClean="0">
                          <a:ln>
                            <a:noFill/>
                          </a:ln>
                          <a:solidFill>
                            <a:srgbClr val="000000"/>
                          </a:solidFill>
                          <a:effectLst/>
                          <a:latin typeface="Arial" charset="0"/>
                          <a:ea typeface="MS Gothic" pitchFamily="49" charset="-128"/>
                        </a:rPr>
                        <a:t>Metal+Ac</a:t>
                      </a:r>
                    </a:p>
                  </a:txBody>
                  <a:tcPr marL="90000" marR="90000" marT="0" marB="4678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60000"/>
                        </a:lnSpc>
                        <a:spcBef>
                          <a:spcPts val="563"/>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cs-CZ" sz="1500" b="1" i="0" u="none" strike="noStrike" cap="none" normalizeH="0" baseline="0" smtClean="0">
                          <a:ln>
                            <a:noFill/>
                          </a:ln>
                          <a:solidFill>
                            <a:srgbClr val="000000"/>
                          </a:solidFill>
                          <a:effectLst/>
                          <a:latin typeface="Arial" charset="0"/>
                          <a:ea typeface="MS Gothic" pitchFamily="49" charset="-128"/>
                        </a:rPr>
                        <a:t>100</a:t>
                      </a:r>
                    </a:p>
                  </a:txBody>
                  <a:tcPr marL="90000" marR="90000" marT="0" marB="4678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60000"/>
                        </a:lnSpc>
                        <a:spcBef>
                          <a:spcPts val="563"/>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cs-CZ" sz="1500" b="1" i="0" u="none" strike="noStrike" cap="none" normalizeH="0" baseline="0" smtClean="0">
                          <a:ln>
                            <a:noFill/>
                          </a:ln>
                          <a:solidFill>
                            <a:srgbClr val="000000"/>
                          </a:solidFill>
                          <a:effectLst/>
                          <a:latin typeface="Arial" charset="0"/>
                          <a:ea typeface="MS Gothic" pitchFamily="49" charset="-128"/>
                        </a:rPr>
                        <a:t>4 x 300~600</a:t>
                      </a:r>
                    </a:p>
                  </a:txBody>
                  <a:tcPr marL="90000" marR="90000" marT="0" marB="46784"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12600" cap="flat" cmpd="sng" algn="ctr">
                      <a:solidFill>
                        <a:srgbClr val="000000"/>
                      </a:solidFill>
                      <a:prstDash val="solid"/>
                      <a:round/>
                      <a:headEnd type="none" w="med" len="med"/>
                      <a:tailEnd type="none" w="med" len="med"/>
                    </a:lnB>
                    <a:lnTlToBr>
                      <a:noFill/>
                    </a:lnTlToBr>
                    <a:lnBlToTr>
                      <a:noFill/>
                    </a:lnBlToTr>
                    <a:solidFill>
                      <a:schemeClr val="hlink">
                        <a:alpha val="50195"/>
                      </a:schemeClr>
                    </a:solidFill>
                  </a:tcPr>
                </a:tc>
              </a:tr>
              <a:tr h="321100">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60000"/>
                        </a:lnSpc>
                        <a:spcBef>
                          <a:spcPts val="563"/>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cs-CZ" sz="1500" b="1" i="0" u="none" strike="noStrike" cap="none" normalizeH="0" baseline="0" smtClean="0">
                          <a:ln>
                            <a:noFill/>
                          </a:ln>
                          <a:solidFill>
                            <a:srgbClr val="000000"/>
                          </a:solidFill>
                          <a:effectLst/>
                          <a:latin typeface="Arial" charset="0"/>
                          <a:ea typeface="MS Gothic" pitchFamily="49" charset="-128"/>
                        </a:rPr>
                        <a:t>CCFR</a:t>
                      </a:r>
                    </a:p>
                  </a:txBody>
                  <a:tcPr marL="90000" marR="90000" marT="0" marB="46784" anchor="ctr" horzOverflow="overflow">
                    <a:lnL w="2844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60000"/>
                        </a:lnSpc>
                        <a:spcBef>
                          <a:spcPts val="563"/>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cs-CZ" sz="1500" b="1" i="0" u="none" strike="noStrike" cap="none" normalizeH="0" baseline="0" smtClean="0">
                          <a:ln>
                            <a:noFill/>
                          </a:ln>
                          <a:solidFill>
                            <a:srgbClr val="000000"/>
                          </a:solidFill>
                          <a:effectLst/>
                          <a:latin typeface="Arial" charset="0"/>
                          <a:ea typeface="MS Gothic" pitchFamily="49" charset="-128"/>
                        </a:rPr>
                        <a:t>China</a:t>
                      </a:r>
                    </a:p>
                  </a:txBody>
                  <a:tcPr marL="90000" marR="90000" marT="0" marB="4678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60000"/>
                        </a:lnSpc>
                        <a:spcBef>
                          <a:spcPts val="563"/>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cs-CZ" sz="1500" b="1" i="0" u="none" strike="noStrike" cap="none" normalizeH="0" baseline="0" smtClean="0">
                          <a:ln>
                            <a:noFill/>
                          </a:ln>
                          <a:solidFill>
                            <a:srgbClr val="000000"/>
                          </a:solidFill>
                          <a:effectLst/>
                          <a:latin typeface="Arial" charset="0"/>
                          <a:ea typeface="MS Gothic" pitchFamily="49" charset="-128"/>
                        </a:rPr>
                        <a:t>2030~2035</a:t>
                      </a:r>
                    </a:p>
                  </a:txBody>
                  <a:tcPr marL="90000" marR="90000" marT="0" marB="4678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60000"/>
                        </a:lnSpc>
                        <a:spcBef>
                          <a:spcPts val="563"/>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cs-CZ" sz="1500" b="1" i="0" u="none" strike="noStrike" cap="none" normalizeH="0" baseline="0" smtClean="0">
                          <a:ln>
                            <a:noFill/>
                          </a:ln>
                          <a:solidFill>
                            <a:srgbClr val="000000"/>
                          </a:solidFill>
                          <a:effectLst/>
                          <a:latin typeface="Arial" charset="0"/>
                          <a:ea typeface="MS Gothic" pitchFamily="49" charset="-128"/>
                        </a:rPr>
                        <a:t>TBD</a:t>
                      </a:r>
                    </a:p>
                  </a:txBody>
                  <a:tcPr marL="90000" marR="90000" marT="0" marB="4678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Bef>
                          <a:spcPts val="800"/>
                        </a:spcBef>
                        <a:defRPr sz="2800">
                          <a:solidFill>
                            <a:srgbClr val="000000"/>
                          </a:solidFill>
                          <a:latin typeface="Calibri" pitchFamily="34" charset="0"/>
                          <a:ea typeface="MS Gothic" pitchFamily="49" charset="-128"/>
                        </a:defRPr>
                      </a:lvl1pPr>
                      <a:lvl2pPr algn="l" eaLnBrk="0" hangingPunct="0">
                        <a:spcBef>
                          <a:spcPts val="700"/>
                        </a:spcBef>
                        <a:defRPr sz="2400">
                          <a:solidFill>
                            <a:srgbClr val="000000"/>
                          </a:solidFill>
                          <a:latin typeface="Calibri" pitchFamily="34" charset="0"/>
                          <a:ea typeface="MS Gothic" pitchFamily="49" charset="-128"/>
                        </a:defRPr>
                      </a:lvl2pPr>
                      <a:lvl3pPr algn="l" eaLnBrk="0" hangingPunct="0">
                        <a:spcBef>
                          <a:spcPts val="600"/>
                        </a:spcBef>
                        <a:defRPr sz="2000">
                          <a:solidFill>
                            <a:srgbClr val="000000"/>
                          </a:solidFill>
                          <a:latin typeface="Calibri" pitchFamily="34" charset="0"/>
                          <a:ea typeface="MS Gothic" pitchFamily="49" charset="-128"/>
                        </a:defRPr>
                      </a:lvl3pPr>
                      <a:lvl4pPr algn="l" eaLnBrk="0" hangingPunct="0">
                        <a:spcBef>
                          <a:spcPts val="500"/>
                        </a:spcBef>
                        <a:defRPr>
                          <a:solidFill>
                            <a:srgbClr val="000000"/>
                          </a:solidFill>
                          <a:latin typeface="Calibri" pitchFamily="34" charset="0"/>
                          <a:ea typeface="MS Gothic" pitchFamily="49" charset="-128"/>
                        </a:defRPr>
                      </a:lvl4pPr>
                      <a:lvl5pPr algn="l" eaLnBrk="0" hangingPunct="0">
                        <a:spcBef>
                          <a:spcPts val="500"/>
                        </a:spcBef>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pPr>
                      <a:endParaRPr kumimoji="0" lang="cs-CZ" altLang="cs-CZ" sz="1800" b="0" i="0" u="none" strike="noStrike" cap="none" normalizeH="0" baseline="0" smtClean="0">
                        <a:ln>
                          <a:noFill/>
                        </a:ln>
                        <a:solidFill>
                          <a:schemeClr val="bg1"/>
                        </a:solidFill>
                        <a:effectLst/>
                        <a:latin typeface="Arial" charset="0"/>
                        <a:ea typeface="MS Gothic" pitchFamily="49" charset="-128"/>
                      </a:endParaRPr>
                    </a:p>
                  </a:txBody>
                  <a:tcPr marL="90000" marR="90000" marT="0" marB="46784" anchor="ctr" horzOverflow="overflow">
                    <a:lnL w="12600" cap="flat" cmpd="sng" algn="ctr">
                      <a:solidFill>
                        <a:srgbClr val="000000"/>
                      </a:solidFill>
                      <a:prstDash val="solid"/>
                      <a:round/>
                      <a:headEnd type="none" w="med" len="med"/>
                      <a:tailEnd type="none" w="med" len="med"/>
                    </a:lnL>
                    <a:lnR w="1260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itchFamily="34" charset="0"/>
                          <a:ea typeface="MS Gothic" pitchFamily="49" charset="-128"/>
                        </a:defRPr>
                      </a:lvl9pPr>
                    </a:lstStyle>
                    <a:p>
                      <a:pPr marL="0" marR="0" lvl="0" indent="0" algn="ctr" defTabSz="449263" rtl="0" eaLnBrk="1" fontAlgn="base" latinLnBrk="0" hangingPunct="1">
                        <a:lnSpc>
                          <a:spcPct val="60000"/>
                        </a:lnSpc>
                        <a:spcBef>
                          <a:spcPts val="563"/>
                        </a:spcBef>
                        <a:spcAft>
                          <a:spcPct val="0"/>
                        </a:spcAft>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US" altLang="cs-CZ" sz="1500" b="1" i="0" u="none" strike="noStrike" cap="none" normalizeH="0" baseline="0" smtClean="0">
                          <a:ln>
                            <a:noFill/>
                          </a:ln>
                          <a:solidFill>
                            <a:srgbClr val="000000"/>
                          </a:solidFill>
                          <a:effectLst/>
                          <a:latin typeface="Arial" charset="0"/>
                          <a:ea typeface="MS Gothic" pitchFamily="49" charset="-128"/>
                        </a:rPr>
                        <a:t>1000~1500</a:t>
                      </a:r>
                    </a:p>
                  </a:txBody>
                  <a:tcPr marL="90000" marR="90000" marT="0" marB="46784" anchor="ctr" horzOverflow="overflow">
                    <a:lnL w="12600" cap="flat" cmpd="sng" algn="ctr">
                      <a:solidFill>
                        <a:srgbClr val="000000"/>
                      </a:solidFill>
                      <a:prstDash val="solid"/>
                      <a:round/>
                      <a:headEnd type="none" w="med" len="med"/>
                      <a:tailEnd type="none" w="med" len="med"/>
                    </a:lnL>
                    <a:lnR w="28440" cap="flat" cmpd="sng" algn="ctr">
                      <a:solidFill>
                        <a:srgbClr val="000000"/>
                      </a:solidFill>
                      <a:prstDash val="solid"/>
                      <a:round/>
                      <a:headEnd type="none" w="med" len="med"/>
                      <a:tailEnd type="none" w="med" len="med"/>
                    </a:lnR>
                    <a:lnT w="12600" cap="flat" cmpd="sng" algn="ctr">
                      <a:solidFill>
                        <a:srgbClr val="000000"/>
                      </a:solidFill>
                      <a:prstDash val="solid"/>
                      <a:round/>
                      <a:headEnd type="none" w="med" len="med"/>
                      <a:tailEnd type="none" w="med" len="med"/>
                    </a:lnT>
                    <a:lnB w="2844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0"/>
            <a:ext cx="5638800" cy="667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2"/>
          <p:cNvSpPr txBox="1">
            <a:spLocks noChangeArrowheads="1"/>
          </p:cNvSpPr>
          <p:nvPr/>
        </p:nvSpPr>
        <p:spPr bwMode="auto">
          <a:xfrm>
            <a:off x="7391400" y="5105400"/>
            <a:ext cx="175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cs-CZ" altLang="cs-CZ" sz="2400" b="1"/>
              <a:t>17.10.2000</a:t>
            </a:r>
            <a:endParaRPr lang="en-US" altLang="cs-CZ" sz="2400" b="1"/>
          </a:p>
        </p:txBody>
      </p:sp>
    </p:spTree>
    <p:extLst>
      <p:ext uri="{BB962C8B-B14F-4D97-AF65-F5344CB8AC3E}">
        <p14:creationId xmlns:p14="http://schemas.microsoft.com/office/powerpoint/2010/main" val="187176315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2564904"/>
            <a:ext cx="6120680" cy="1323439"/>
          </a:xfrm>
          <a:prstGeom prst="rect">
            <a:avLst/>
          </a:prstGeom>
          <a:noFill/>
        </p:spPr>
        <p:txBody>
          <a:bodyPr wrap="square" rtlCol="0">
            <a:spAutoFit/>
          </a:bodyPr>
          <a:lstStyle/>
          <a:p>
            <a:r>
              <a:rPr lang="cs-CZ" sz="8000" b="1" dirty="0" smtClean="0">
                <a:solidFill>
                  <a:srgbClr val="FF0000"/>
                </a:solidFill>
              </a:rPr>
              <a:t>THE END</a:t>
            </a:r>
            <a:endParaRPr lang="cs-CZ" sz="8000" b="1" dirty="0">
              <a:solidFill>
                <a:srgbClr val="FF0000"/>
              </a:solidFill>
            </a:endParaRPr>
          </a:p>
        </p:txBody>
      </p:sp>
    </p:spTree>
    <p:extLst>
      <p:ext uri="{BB962C8B-B14F-4D97-AF65-F5344CB8AC3E}">
        <p14:creationId xmlns:p14="http://schemas.microsoft.com/office/powerpoint/2010/main" val="948218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4963" y="1328738"/>
            <a:ext cx="5934075"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246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5638800"/>
            <a:ext cx="726598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2468" name="AutoShape 3"/>
          <p:cNvSpPr>
            <a:spLocks noChangeArrowheads="1"/>
          </p:cNvSpPr>
          <p:nvPr/>
        </p:nvSpPr>
        <p:spPr bwMode="auto">
          <a:xfrm>
            <a:off x="9525" y="0"/>
            <a:ext cx="179388" cy="6858000"/>
          </a:xfrm>
          <a:prstGeom prst="roundRect">
            <a:avLst>
              <a:gd name="adj" fmla="val 889"/>
            </a:avLst>
          </a:prstGeom>
          <a:solidFill>
            <a:srgbClr val="333366"/>
          </a:solidFill>
          <a:ln w="9360">
            <a:solidFill>
              <a:srgbClr val="333366"/>
            </a:solidFill>
            <a:round/>
            <a:headEnd/>
            <a:tailEnd/>
          </a:ln>
        </p:spPr>
        <p:txBody>
          <a:bodyPr wrap="none" anchor="ctr"/>
          <a:lstStyle/>
          <a:p>
            <a:endParaRPr lang="cs-CZ" altLang="cs-CZ"/>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625" y="1028700"/>
            <a:ext cx="67627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349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867400"/>
            <a:ext cx="716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3492" name="AutoShape 3"/>
          <p:cNvSpPr>
            <a:spLocks noChangeArrowheads="1"/>
          </p:cNvSpPr>
          <p:nvPr/>
        </p:nvSpPr>
        <p:spPr bwMode="auto">
          <a:xfrm>
            <a:off x="9525" y="0"/>
            <a:ext cx="179388" cy="6858000"/>
          </a:xfrm>
          <a:prstGeom prst="roundRect">
            <a:avLst>
              <a:gd name="adj" fmla="val 889"/>
            </a:avLst>
          </a:prstGeom>
          <a:solidFill>
            <a:srgbClr val="333366"/>
          </a:solidFill>
          <a:ln w="9360">
            <a:solidFill>
              <a:srgbClr val="333366"/>
            </a:solidFill>
            <a:round/>
            <a:headEnd/>
            <a:tailEnd/>
          </a:ln>
        </p:spPr>
        <p:txBody>
          <a:bodyPr wrap="none" anchor="ctr"/>
          <a:lstStyle/>
          <a:p>
            <a:endParaRPr lang="cs-CZ" altLang="cs-CZ"/>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9225" y="1076325"/>
            <a:ext cx="6305550"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45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6019800"/>
            <a:ext cx="323850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4516" name="AutoShape 3"/>
          <p:cNvSpPr>
            <a:spLocks noChangeArrowheads="1"/>
          </p:cNvSpPr>
          <p:nvPr/>
        </p:nvSpPr>
        <p:spPr bwMode="auto">
          <a:xfrm>
            <a:off x="9525" y="0"/>
            <a:ext cx="179388" cy="6858000"/>
          </a:xfrm>
          <a:prstGeom prst="roundRect">
            <a:avLst>
              <a:gd name="adj" fmla="val 889"/>
            </a:avLst>
          </a:prstGeom>
          <a:solidFill>
            <a:srgbClr val="333366"/>
          </a:solidFill>
          <a:ln w="9360">
            <a:solidFill>
              <a:srgbClr val="333366"/>
            </a:solidFill>
            <a:round/>
            <a:headEnd/>
            <a:tailEnd/>
          </a:ln>
        </p:spPr>
        <p:txBody>
          <a:bodyPr wrap="none" anchor="ctr"/>
          <a:lstStyle/>
          <a:p>
            <a:endParaRPr lang="cs-CZ" altLang="cs-CZ"/>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360363" y="368300"/>
            <a:ext cx="8407400" cy="6773863"/>
          </a:xfrm>
          <a:prstGeom prst="rect">
            <a:avLst/>
          </a:prstGeom>
          <a:noFill/>
          <a:ln w="9525">
            <a:noFill/>
            <a:round/>
            <a:headEnd/>
            <a:tailEnd/>
          </a:ln>
          <a:effectLst/>
        </p:spPr>
        <p:txBody>
          <a:bodyPr lIns="90000" tIns="46800" rIns="90000" bIns="46800" anchor="ctr">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pitchFamily="49"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pitchFamily="49"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pitchFamily="49" charset="-128"/>
              </a:defRPr>
            </a:lvl5pPr>
            <a:lvl6pPr marL="25146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pitchFamily="49" charset="-128"/>
              </a:defRPr>
            </a:lvl6pPr>
            <a:lvl7pPr marL="29718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pitchFamily="49" charset="-128"/>
              </a:defRPr>
            </a:lvl7pPr>
            <a:lvl8pPr marL="34290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pitchFamily="49" charset="-128"/>
              </a:defRPr>
            </a:lvl8pPr>
            <a:lvl9pPr marL="38862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pitchFamily="49" charset="-128"/>
              </a:defRPr>
            </a:lvl9pPr>
          </a:lstStyle>
          <a:p>
            <a:pPr eaLnBrk="1" hangingPunct="1">
              <a:defRPr/>
            </a:pPr>
            <a:r>
              <a:rPr lang="en-US" altLang="cs-CZ" sz="3200" b="1" smtClean="0">
                <a:solidFill>
                  <a:srgbClr val="000000"/>
                </a:solidFill>
                <a:effectLst>
                  <a:outerShdw blurRad="38100" dist="38100" dir="2700000" algn="tl">
                    <a:srgbClr val="C0C0C0"/>
                  </a:outerShdw>
                </a:effectLst>
                <a:latin typeface="Calibri" pitchFamily="34" charset="0"/>
              </a:rPr>
              <a:t>Mr. Donald J. Johnston, </a:t>
            </a:r>
          </a:p>
          <a:p>
            <a:pPr eaLnBrk="1" hangingPunct="1">
              <a:defRPr/>
            </a:pPr>
            <a:r>
              <a:rPr lang="en-US" altLang="cs-CZ" sz="3200" b="1" smtClean="0">
                <a:solidFill>
                  <a:srgbClr val="000000"/>
                </a:solidFill>
                <a:effectLst>
                  <a:outerShdw blurRad="38100" dist="38100" dir="2700000" algn="tl">
                    <a:srgbClr val="C0C0C0"/>
                  </a:outerShdw>
                </a:effectLst>
                <a:latin typeface="Calibri" pitchFamily="34" charset="0"/>
              </a:rPr>
              <a:t>Secretary General of OECD, </a:t>
            </a:r>
          </a:p>
          <a:p>
            <a:pPr eaLnBrk="1" hangingPunct="1">
              <a:defRPr/>
            </a:pPr>
            <a:r>
              <a:rPr lang="en-US" altLang="cs-CZ" sz="2600" smtClean="0">
                <a:solidFill>
                  <a:srgbClr val="000000"/>
                </a:solidFill>
                <a:effectLst>
                  <a:outerShdw blurRad="38100" dist="38100" dir="2700000" algn="tl">
                    <a:srgbClr val="C0C0C0"/>
                  </a:outerShdw>
                </a:effectLst>
                <a:latin typeface="Calibri" pitchFamily="34" charset="0"/>
              </a:rPr>
              <a:t>Pamplona, Spain in April 2002</a:t>
            </a:r>
            <a:r>
              <a:rPr lang="en-US" altLang="cs-CZ" sz="2600" smtClean="0">
                <a:solidFill>
                  <a:srgbClr val="000000"/>
                </a:solidFill>
                <a:latin typeface="Calibri" pitchFamily="34" charset="0"/>
              </a:rPr>
              <a:t>:</a:t>
            </a:r>
          </a:p>
          <a:p>
            <a:pPr eaLnBrk="1" hangingPunct="1">
              <a:defRPr/>
            </a:pPr>
            <a:endParaRPr lang="cs-CZ" altLang="cs-CZ" smtClean="0">
              <a:solidFill>
                <a:srgbClr val="000000"/>
              </a:solidFill>
              <a:latin typeface="Calibri" pitchFamily="34" charset="0"/>
            </a:endParaRPr>
          </a:p>
          <a:p>
            <a:pPr eaLnBrk="1" hangingPunct="1">
              <a:defRPr/>
            </a:pPr>
            <a:endParaRPr lang="en-US" altLang="cs-CZ" smtClean="0">
              <a:solidFill>
                <a:srgbClr val="000000"/>
              </a:solidFill>
              <a:latin typeface="Calibri" pitchFamily="34" charset="0"/>
            </a:endParaRPr>
          </a:p>
          <a:p>
            <a:pPr algn="just" eaLnBrk="1" hangingPunct="1">
              <a:defRPr/>
            </a:pPr>
            <a:r>
              <a:rPr lang="en-US" altLang="cs-CZ" sz="2800" b="1" smtClean="0">
                <a:solidFill>
                  <a:srgbClr val="FF950E"/>
                </a:solidFill>
                <a:latin typeface="Calibri" pitchFamily="34" charset="0"/>
              </a:rPr>
              <a:t>•</a:t>
            </a:r>
            <a:r>
              <a:rPr lang="en-US" altLang="cs-CZ" smtClean="0">
                <a:solidFill>
                  <a:srgbClr val="000000"/>
                </a:solidFill>
                <a:latin typeface="Calibri" pitchFamily="34" charset="0"/>
              </a:rPr>
              <a:t>  </a:t>
            </a:r>
            <a:r>
              <a:rPr lang="en-US" altLang="cs-CZ" sz="2800" smtClean="0">
                <a:solidFill>
                  <a:srgbClr val="000000"/>
                </a:solidFill>
                <a:latin typeface="Calibri" pitchFamily="34" charset="0"/>
              </a:rPr>
              <a:t>It will require </a:t>
            </a:r>
            <a:r>
              <a:rPr lang="en-US" altLang="cs-CZ" sz="2800" b="1" smtClean="0">
                <a:solidFill>
                  <a:srgbClr val="000000"/>
                </a:solidFill>
                <a:latin typeface="Calibri" pitchFamily="34" charset="0"/>
              </a:rPr>
              <a:t>policy leadership</a:t>
            </a:r>
            <a:r>
              <a:rPr lang="en-US" altLang="cs-CZ" sz="2800" smtClean="0">
                <a:solidFill>
                  <a:srgbClr val="000000"/>
                </a:solidFill>
                <a:latin typeface="Calibri" pitchFamily="34" charset="0"/>
              </a:rPr>
              <a:t> to </a:t>
            </a:r>
            <a:r>
              <a:rPr lang="en-US" altLang="cs-CZ" sz="2800" b="1" smtClean="0">
                <a:solidFill>
                  <a:srgbClr val="000000"/>
                </a:solidFill>
                <a:latin typeface="Calibri" pitchFamily="34" charset="0"/>
              </a:rPr>
              <a:t>bring energy </a:t>
            </a:r>
          </a:p>
          <a:p>
            <a:pPr algn="l" eaLnBrk="1" hangingPunct="1">
              <a:defRPr/>
            </a:pPr>
            <a:r>
              <a:rPr lang="cs-CZ" altLang="cs-CZ" sz="2800" b="1" smtClean="0">
                <a:solidFill>
                  <a:srgbClr val="000000"/>
                </a:solidFill>
                <a:latin typeface="Calibri" pitchFamily="34" charset="0"/>
              </a:rPr>
              <a:t>	t</a:t>
            </a:r>
            <a:r>
              <a:rPr lang="en-US" altLang="cs-CZ" sz="2800" b="1" smtClean="0">
                <a:solidFill>
                  <a:srgbClr val="000000"/>
                </a:solidFill>
                <a:latin typeface="Calibri" pitchFamily="34" charset="0"/>
              </a:rPr>
              <a:t>o the top</a:t>
            </a:r>
            <a:r>
              <a:rPr lang="en-US" altLang="cs-CZ" sz="2800" smtClean="0">
                <a:solidFill>
                  <a:srgbClr val="000000"/>
                </a:solidFill>
                <a:latin typeface="Calibri" pitchFamily="34" charset="0"/>
              </a:rPr>
              <a:t> of the policy agenda and to keep it there</a:t>
            </a:r>
            <a:endParaRPr lang="cs-CZ" altLang="cs-CZ" sz="2800" smtClean="0">
              <a:solidFill>
                <a:srgbClr val="000000"/>
              </a:solidFill>
              <a:latin typeface="Calibri" pitchFamily="34" charset="0"/>
            </a:endParaRPr>
          </a:p>
          <a:p>
            <a:pPr algn="l" eaLnBrk="1" hangingPunct="1">
              <a:defRPr/>
            </a:pPr>
            <a:endParaRPr lang="en-US" altLang="cs-CZ" sz="2800" smtClean="0">
              <a:solidFill>
                <a:srgbClr val="000000"/>
              </a:solidFill>
              <a:latin typeface="Calibri" pitchFamily="34" charset="0"/>
            </a:endParaRPr>
          </a:p>
          <a:p>
            <a:pPr algn="l" eaLnBrk="1" hangingPunct="1">
              <a:defRPr/>
            </a:pPr>
            <a:r>
              <a:rPr lang="en-US" altLang="cs-CZ" sz="2800" smtClean="0">
                <a:solidFill>
                  <a:srgbClr val="FF950E"/>
                </a:solidFill>
                <a:latin typeface="Calibri" pitchFamily="34" charset="0"/>
              </a:rPr>
              <a:t>•</a:t>
            </a:r>
            <a:r>
              <a:rPr lang="en-US" altLang="cs-CZ" sz="2800" smtClean="0">
                <a:solidFill>
                  <a:srgbClr val="000000"/>
                </a:solidFill>
                <a:latin typeface="Calibri" pitchFamily="34" charset="0"/>
              </a:rPr>
              <a:t> It will require </a:t>
            </a:r>
            <a:r>
              <a:rPr lang="en-US" altLang="cs-CZ" sz="2800" b="1" smtClean="0">
                <a:solidFill>
                  <a:srgbClr val="000000"/>
                </a:solidFill>
                <a:latin typeface="Calibri" pitchFamily="34" charset="0"/>
              </a:rPr>
              <a:t>vision to anticipate problems</a:t>
            </a:r>
            <a:r>
              <a:rPr lang="en-US" altLang="cs-CZ" sz="2800" smtClean="0">
                <a:solidFill>
                  <a:srgbClr val="000000"/>
                </a:solidFill>
                <a:latin typeface="Calibri" pitchFamily="34" charset="0"/>
              </a:rPr>
              <a:t> well </a:t>
            </a:r>
          </a:p>
          <a:p>
            <a:pPr algn="l" eaLnBrk="1" hangingPunct="1">
              <a:defRPr/>
            </a:pPr>
            <a:r>
              <a:rPr lang="en-US" altLang="cs-CZ" sz="2800" smtClean="0">
                <a:solidFill>
                  <a:srgbClr val="000000"/>
                </a:solidFill>
                <a:latin typeface="Calibri" pitchFamily="34" charset="0"/>
              </a:rPr>
              <a:t>	ahead of time so that they can be</a:t>
            </a:r>
            <a:r>
              <a:rPr lang="cs-CZ" altLang="cs-CZ" sz="2800" smtClean="0">
                <a:solidFill>
                  <a:srgbClr val="000000"/>
                </a:solidFill>
                <a:latin typeface="Calibri" pitchFamily="34" charset="0"/>
              </a:rPr>
              <a:t> </a:t>
            </a:r>
            <a:r>
              <a:rPr lang="en-US" altLang="cs-CZ" sz="2800" smtClean="0">
                <a:solidFill>
                  <a:srgbClr val="000000"/>
                </a:solidFill>
                <a:latin typeface="Calibri" pitchFamily="34" charset="0"/>
              </a:rPr>
              <a:t>addressed in </a:t>
            </a:r>
          </a:p>
          <a:p>
            <a:pPr algn="l" eaLnBrk="1" hangingPunct="1">
              <a:defRPr/>
            </a:pPr>
            <a:r>
              <a:rPr lang="en-US" altLang="cs-CZ" sz="2800" smtClean="0">
                <a:solidFill>
                  <a:srgbClr val="000000"/>
                </a:solidFill>
                <a:latin typeface="Calibri" pitchFamily="34" charset="0"/>
              </a:rPr>
              <a:t>	an orderly manner</a:t>
            </a:r>
          </a:p>
          <a:p>
            <a:pPr algn="l" eaLnBrk="1" hangingPunct="1">
              <a:defRPr/>
            </a:pPr>
            <a:endParaRPr lang="cs-CZ" altLang="cs-CZ" sz="2800" smtClean="0">
              <a:solidFill>
                <a:srgbClr val="FF950E"/>
              </a:solidFill>
              <a:latin typeface="Calibri" pitchFamily="34" charset="0"/>
            </a:endParaRPr>
          </a:p>
          <a:p>
            <a:pPr algn="l" eaLnBrk="1" hangingPunct="1">
              <a:defRPr/>
            </a:pPr>
            <a:r>
              <a:rPr lang="en-US" altLang="cs-CZ" sz="2800" smtClean="0">
                <a:solidFill>
                  <a:srgbClr val="FF950E"/>
                </a:solidFill>
                <a:latin typeface="Calibri" pitchFamily="34" charset="0"/>
              </a:rPr>
              <a:t>•</a:t>
            </a:r>
            <a:r>
              <a:rPr lang="en-US" altLang="cs-CZ" sz="2800" smtClean="0">
                <a:solidFill>
                  <a:srgbClr val="000000"/>
                </a:solidFill>
                <a:latin typeface="Calibri" pitchFamily="34" charset="0"/>
              </a:rPr>
              <a:t> It will require political courage to make difficult </a:t>
            </a:r>
          </a:p>
          <a:p>
            <a:pPr algn="l" eaLnBrk="1" hangingPunct="1">
              <a:defRPr/>
            </a:pPr>
            <a:r>
              <a:rPr lang="en-US" altLang="cs-CZ" sz="2800" smtClean="0">
                <a:solidFill>
                  <a:srgbClr val="000000"/>
                </a:solidFill>
                <a:latin typeface="Calibri" pitchFamily="34" charset="0"/>
              </a:rPr>
              <a:t>	choices, notably for the </a:t>
            </a:r>
            <a:r>
              <a:rPr lang="en-US" altLang="cs-CZ" sz="2800" b="1" smtClean="0">
                <a:solidFill>
                  <a:srgbClr val="000000"/>
                </a:solidFill>
                <a:latin typeface="Calibri" pitchFamily="34" charset="0"/>
              </a:rPr>
              <a:t>trade-offs</a:t>
            </a:r>
            <a:r>
              <a:rPr lang="cs-CZ" altLang="cs-CZ" sz="2800" b="1" smtClean="0">
                <a:solidFill>
                  <a:srgbClr val="000000"/>
                </a:solidFill>
                <a:latin typeface="Calibri" pitchFamily="34" charset="0"/>
              </a:rPr>
              <a:t> </a:t>
            </a:r>
            <a:r>
              <a:rPr lang="en-US" altLang="cs-CZ" sz="2800" b="1" smtClean="0">
                <a:solidFill>
                  <a:srgbClr val="000000"/>
                </a:solidFill>
                <a:latin typeface="Calibri" pitchFamily="34" charset="0"/>
              </a:rPr>
              <a:t>between</a:t>
            </a:r>
            <a:r>
              <a:rPr lang="en-US" altLang="cs-CZ" sz="2800" smtClean="0">
                <a:solidFill>
                  <a:srgbClr val="000000"/>
                </a:solidFill>
                <a:latin typeface="Calibri" pitchFamily="34" charset="0"/>
              </a:rPr>
              <a:t> the </a:t>
            </a:r>
          </a:p>
          <a:p>
            <a:pPr algn="l" eaLnBrk="1" hangingPunct="1">
              <a:defRPr/>
            </a:pPr>
            <a:r>
              <a:rPr lang="en-US" altLang="cs-CZ" sz="2800" smtClean="0">
                <a:solidFill>
                  <a:srgbClr val="000000"/>
                </a:solidFill>
                <a:latin typeface="Calibri" pitchFamily="34" charset="0"/>
              </a:rPr>
              <a:t>	welfare of the </a:t>
            </a:r>
            <a:r>
              <a:rPr lang="en-US" altLang="cs-CZ" sz="2800" b="1" smtClean="0">
                <a:solidFill>
                  <a:srgbClr val="000000"/>
                </a:solidFill>
                <a:latin typeface="Calibri" pitchFamily="34" charset="0"/>
              </a:rPr>
              <a:t>present versus future generations.</a:t>
            </a:r>
          </a:p>
          <a:p>
            <a:pPr eaLnBrk="1" hangingPunct="1">
              <a:defRPr/>
            </a:pPr>
            <a:endParaRPr lang="en-US" altLang="cs-CZ" sz="2800" b="1" smtClean="0">
              <a:solidFill>
                <a:srgbClr val="000000"/>
              </a:solidFill>
              <a:latin typeface="Calibri" pitchFamily="34" charset="0"/>
            </a:endParaRPr>
          </a:p>
        </p:txBody>
      </p:sp>
      <p:sp>
        <p:nvSpPr>
          <p:cNvPr id="5123" name="AutoShape 2"/>
          <p:cNvSpPr>
            <a:spLocks noChangeArrowheads="1"/>
          </p:cNvSpPr>
          <p:nvPr/>
        </p:nvSpPr>
        <p:spPr bwMode="auto">
          <a:xfrm>
            <a:off x="0" y="0"/>
            <a:ext cx="179388" cy="6858000"/>
          </a:xfrm>
          <a:prstGeom prst="roundRect">
            <a:avLst>
              <a:gd name="adj" fmla="val 889"/>
            </a:avLst>
          </a:prstGeom>
          <a:solidFill>
            <a:srgbClr val="333366"/>
          </a:solidFill>
          <a:ln w="9360">
            <a:solidFill>
              <a:srgbClr val="333366"/>
            </a:solidFill>
            <a:round/>
            <a:headEnd/>
            <a:tailEnd/>
          </a:ln>
        </p:spPr>
        <p:txBody>
          <a:bodyPr wrap="none" anchor="ctr"/>
          <a:lstStyle/>
          <a:p>
            <a:endParaRPr lang="cs-CZ" altLang="cs-CZ"/>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143000"/>
            <a:ext cx="5848350"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55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5943600"/>
            <a:ext cx="45910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5540" name="AutoShape 3"/>
          <p:cNvSpPr>
            <a:spLocks noChangeArrowheads="1"/>
          </p:cNvSpPr>
          <p:nvPr/>
        </p:nvSpPr>
        <p:spPr bwMode="auto">
          <a:xfrm>
            <a:off x="9525" y="0"/>
            <a:ext cx="179388" cy="6858000"/>
          </a:xfrm>
          <a:prstGeom prst="roundRect">
            <a:avLst>
              <a:gd name="adj" fmla="val 889"/>
            </a:avLst>
          </a:prstGeom>
          <a:solidFill>
            <a:srgbClr val="333366"/>
          </a:solidFill>
          <a:ln w="9360">
            <a:solidFill>
              <a:srgbClr val="333366"/>
            </a:solidFill>
            <a:round/>
            <a:headEnd/>
            <a:tailEnd/>
          </a:ln>
        </p:spPr>
        <p:txBody>
          <a:bodyPr wrap="none" anchor="ctr"/>
          <a:lstStyle/>
          <a:p>
            <a:endParaRPr lang="cs-CZ" altLang="cs-CZ"/>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1"/>
          <p:cNvSpPr txBox="1">
            <a:spLocks noChangeArrowheads="1"/>
          </p:cNvSpPr>
          <p:nvPr/>
        </p:nvSpPr>
        <p:spPr bwMode="auto">
          <a:xfrm>
            <a:off x="1295400" y="12954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a:p>
        </p:txBody>
      </p:sp>
      <p:pic>
        <p:nvPicPr>
          <p:cNvPr id="6656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6388" y="1285875"/>
            <a:ext cx="5991225"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656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3788" y="5715000"/>
            <a:ext cx="707866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66565" name="AutoShape 4"/>
          <p:cNvSpPr>
            <a:spLocks noChangeArrowheads="1"/>
          </p:cNvSpPr>
          <p:nvPr/>
        </p:nvSpPr>
        <p:spPr bwMode="auto">
          <a:xfrm>
            <a:off x="9525" y="0"/>
            <a:ext cx="179388" cy="6858000"/>
          </a:xfrm>
          <a:prstGeom prst="roundRect">
            <a:avLst>
              <a:gd name="adj" fmla="val 889"/>
            </a:avLst>
          </a:prstGeom>
          <a:solidFill>
            <a:srgbClr val="333366"/>
          </a:solidFill>
          <a:ln w="9360">
            <a:solidFill>
              <a:srgbClr val="333366"/>
            </a:solidFill>
            <a:round/>
            <a:headEnd/>
            <a:tailEnd/>
          </a:ln>
        </p:spPr>
        <p:txBody>
          <a:bodyPr wrap="none" anchor="ctr"/>
          <a:lstStyle/>
          <a:p>
            <a:endParaRPr lang="cs-CZ" altLang="cs-CZ"/>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1"/>
          <p:cNvSpPr txBox="1">
            <a:spLocks noChangeArrowheads="1"/>
          </p:cNvSpPr>
          <p:nvPr/>
        </p:nvSpPr>
        <p:spPr bwMode="auto">
          <a:xfrm>
            <a:off x="179388" y="539750"/>
            <a:ext cx="89646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a:p>
        </p:txBody>
      </p:sp>
      <p:sp>
        <p:nvSpPr>
          <p:cNvPr id="2" name="Text Box 2"/>
          <p:cNvSpPr txBox="1">
            <a:spLocks noChangeArrowheads="1"/>
          </p:cNvSpPr>
          <p:nvPr/>
        </p:nvSpPr>
        <p:spPr bwMode="auto">
          <a:xfrm>
            <a:off x="360363" y="2700338"/>
            <a:ext cx="8459787" cy="703262"/>
          </a:xfrm>
          <a:prstGeom prst="rect">
            <a:avLst/>
          </a:prstGeom>
          <a:solidFill>
            <a:srgbClr val="CCCCFF">
              <a:alpha val="39999"/>
            </a:srgbClr>
          </a:solidFill>
          <a:ln w="9525">
            <a:noFill/>
            <a:round/>
            <a:headEnd/>
            <a:tailEnd/>
          </a:ln>
          <a:effectLst/>
        </p:spPr>
        <p:txBody>
          <a:bodyPr lIns="90000" tIns="46800" rIns="90000" bIns="46800">
            <a:spAutoFit/>
          </a:bodyPr>
          <a:lstStyle/>
          <a:p>
            <a:pPr algn="l">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4000">
                <a:solidFill>
                  <a:srgbClr val="333366"/>
                </a:solidFill>
                <a:effectLst>
                  <a:outerShdw blurRad="38100" dist="38100" dir="2700000" algn="tl">
                    <a:srgbClr val="000000"/>
                  </a:outerShdw>
                </a:effectLst>
                <a:latin typeface="Verdana" pitchFamily="32" charset="0"/>
                <a:ea typeface="+mn-ea"/>
              </a:rPr>
              <a:t>SEVEN LARGEST ENERGY SINS?</a:t>
            </a:r>
          </a:p>
        </p:txBody>
      </p:sp>
      <p:sp>
        <p:nvSpPr>
          <p:cNvPr id="35844" name="Line 3"/>
          <p:cNvSpPr>
            <a:spLocks noChangeShapeType="1"/>
          </p:cNvSpPr>
          <p:nvPr/>
        </p:nvSpPr>
        <p:spPr bwMode="auto">
          <a:xfrm>
            <a:off x="71438" y="1079500"/>
            <a:ext cx="8999537" cy="1588"/>
          </a:xfrm>
          <a:prstGeom prst="line">
            <a:avLst/>
          </a:prstGeom>
          <a:noFill/>
          <a:ln w="72000">
            <a:solidFill>
              <a:srgbClr val="FF950E"/>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35845" name="AutoShape 4"/>
          <p:cNvSpPr>
            <a:spLocks noChangeArrowheads="1"/>
          </p:cNvSpPr>
          <p:nvPr/>
        </p:nvSpPr>
        <p:spPr bwMode="auto">
          <a:xfrm>
            <a:off x="9525" y="0"/>
            <a:ext cx="179388" cy="6858000"/>
          </a:xfrm>
          <a:prstGeom prst="roundRect">
            <a:avLst>
              <a:gd name="adj" fmla="val 889"/>
            </a:avLst>
          </a:prstGeom>
          <a:solidFill>
            <a:srgbClr val="333366"/>
          </a:solidFill>
          <a:ln w="9360">
            <a:solidFill>
              <a:srgbClr val="333366"/>
            </a:solidFill>
            <a:round/>
            <a:headEnd/>
            <a:tailEnd/>
          </a:ln>
        </p:spPr>
        <p:txBody>
          <a:bodyPr wrap="none" anchor="ctr"/>
          <a:lstStyle/>
          <a:p>
            <a:endParaRPr lang="cs-CZ" altLang="cs-CZ"/>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144463" y="2160588"/>
            <a:ext cx="7956550" cy="2309812"/>
          </a:xfrm>
          <a:prstGeom prst="rect">
            <a:avLst/>
          </a:prstGeom>
          <a:solidFill>
            <a:srgbClr val="CCCCFF"/>
          </a:solidFill>
          <a:ln w="9525">
            <a:noFill/>
            <a:round/>
            <a:headEnd/>
            <a:tailEnd/>
          </a:ln>
          <a:effec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pitchFamily="49" charset="-128"/>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pitchFamily="49" charset="-128"/>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pitchFamily="49" charset="-128"/>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pitchFamily="49" charset="-128"/>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pitchFamily="49" charset="-128"/>
              </a:defRPr>
            </a:lvl5pPr>
            <a:lvl6pPr marL="25146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pitchFamily="49" charset="-128"/>
              </a:defRPr>
            </a:lvl6pPr>
            <a:lvl7pPr marL="29718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pitchFamily="49" charset="-128"/>
              </a:defRPr>
            </a:lvl7pPr>
            <a:lvl8pPr marL="34290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pitchFamily="49" charset="-128"/>
              </a:defRPr>
            </a:lvl8pPr>
            <a:lvl9pPr marL="3886200" indent="-228600" algn="ctr"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S Gothic" pitchFamily="49" charset="-128"/>
              </a:defRPr>
            </a:lvl9pPr>
          </a:lstStyle>
          <a:p>
            <a:pPr eaLnBrk="1" hangingPunct="1">
              <a:defRPr/>
            </a:pPr>
            <a:r>
              <a:rPr lang="en-US" altLang="cs-CZ" sz="4800" b="1" smtClean="0">
                <a:solidFill>
                  <a:srgbClr val="FF0000"/>
                </a:solidFill>
                <a:effectLst>
                  <a:outerShdw blurRad="38100" dist="38100" dir="2700000" algn="tl">
                    <a:srgbClr val="000000"/>
                  </a:outerShdw>
                </a:effectLst>
                <a:latin typeface="Verdana" pitchFamily="34" charset="0"/>
              </a:rPr>
              <a:t>ENERGY PRIMER</a:t>
            </a:r>
          </a:p>
          <a:p>
            <a:pPr eaLnBrk="1" hangingPunct="1">
              <a:defRPr/>
            </a:pPr>
            <a:r>
              <a:rPr lang="en-US" altLang="cs-CZ" sz="2400" smtClean="0">
                <a:solidFill>
                  <a:srgbClr val="FF0000"/>
                </a:solidFill>
                <a:effectLst>
                  <a:outerShdw blurRad="38100" dist="38100" dir="2700000" algn="tl">
                    <a:srgbClr val="000000"/>
                  </a:outerShdw>
                </a:effectLst>
                <a:latin typeface="Verdana" pitchFamily="34" charset="0"/>
              </a:rPr>
              <a:t>A HANDBOOK FOR POLITICIANS, </a:t>
            </a:r>
          </a:p>
          <a:p>
            <a:pPr eaLnBrk="1" hangingPunct="1">
              <a:defRPr/>
            </a:pPr>
            <a:r>
              <a:rPr lang="en-US" altLang="cs-CZ" sz="2400" smtClean="0">
                <a:solidFill>
                  <a:srgbClr val="FF0000"/>
                </a:solidFill>
                <a:effectLst>
                  <a:outerShdw blurRad="38100" dist="38100" dir="2700000" algn="tl">
                    <a:srgbClr val="000000"/>
                  </a:outerShdw>
                </a:effectLst>
                <a:latin typeface="Verdana" pitchFamily="34" charset="0"/>
              </a:rPr>
              <a:t>MY GREEN FRIENDS</a:t>
            </a:r>
          </a:p>
          <a:p>
            <a:pPr eaLnBrk="1" hangingPunct="1">
              <a:defRPr/>
            </a:pPr>
            <a:r>
              <a:rPr lang="en-US" altLang="cs-CZ" sz="2400" smtClean="0">
                <a:solidFill>
                  <a:srgbClr val="FF0000"/>
                </a:solidFill>
                <a:effectLst>
                  <a:outerShdw blurRad="38100" dist="38100" dir="2700000" algn="tl">
                    <a:srgbClr val="000000"/>
                  </a:outerShdw>
                </a:effectLst>
                <a:latin typeface="Verdana" pitchFamily="34" charset="0"/>
              </a:rPr>
              <a:t>AND</a:t>
            </a:r>
            <a:r>
              <a:rPr lang="cs-CZ" altLang="cs-CZ" sz="2400" smtClean="0">
                <a:solidFill>
                  <a:srgbClr val="FF0000"/>
                </a:solidFill>
                <a:effectLst>
                  <a:outerShdw blurRad="38100" dist="38100" dir="2700000" algn="tl">
                    <a:srgbClr val="000000"/>
                  </a:outerShdw>
                </a:effectLst>
                <a:latin typeface="Verdana" pitchFamily="34" charset="0"/>
              </a:rPr>
              <a:t> FOR </a:t>
            </a:r>
            <a:r>
              <a:rPr lang="en-US" altLang="cs-CZ" sz="2400" smtClean="0">
                <a:solidFill>
                  <a:srgbClr val="FF0000"/>
                </a:solidFill>
                <a:effectLst>
                  <a:outerShdw blurRad="38100" dist="38100" dir="2700000" algn="tl">
                    <a:srgbClr val="000000"/>
                  </a:outerShdw>
                </a:effectLst>
                <a:latin typeface="Verdana" pitchFamily="34" charset="0"/>
              </a:rPr>
              <a:t>US, </a:t>
            </a:r>
            <a:endParaRPr lang="cs-CZ" altLang="cs-CZ" sz="2400" smtClean="0">
              <a:solidFill>
                <a:srgbClr val="FF0000"/>
              </a:solidFill>
              <a:effectLst>
                <a:outerShdw blurRad="38100" dist="38100" dir="2700000" algn="tl">
                  <a:srgbClr val="000000"/>
                </a:outerShdw>
              </a:effectLst>
              <a:latin typeface="Verdana" pitchFamily="34" charset="0"/>
            </a:endParaRPr>
          </a:p>
          <a:p>
            <a:pPr eaLnBrk="1" hangingPunct="1">
              <a:defRPr/>
            </a:pPr>
            <a:r>
              <a:rPr lang="cs-CZ" altLang="cs-CZ" sz="2400" smtClean="0">
                <a:solidFill>
                  <a:srgbClr val="FF0000"/>
                </a:solidFill>
                <a:effectLst>
                  <a:outerShdw blurRad="38100" dist="38100" dir="2700000" algn="tl">
                    <a:srgbClr val="000000"/>
                  </a:outerShdw>
                </a:effectLst>
                <a:latin typeface="Verdana" pitchFamily="34" charset="0"/>
              </a:rPr>
              <a:t>THE </a:t>
            </a:r>
            <a:r>
              <a:rPr lang="en-US" altLang="cs-CZ" sz="2400" smtClean="0">
                <a:solidFill>
                  <a:srgbClr val="FF0000"/>
                </a:solidFill>
                <a:effectLst>
                  <a:outerShdw blurRad="38100" dist="38100" dir="2700000" algn="tl">
                    <a:srgbClr val="000000"/>
                  </a:outerShdw>
                </a:effectLst>
                <a:latin typeface="Verdana" pitchFamily="34" charset="0"/>
              </a:rPr>
              <a:t>CITIZENS</a:t>
            </a:r>
            <a:r>
              <a:rPr lang="cs-CZ" altLang="cs-CZ" sz="2400" smtClean="0">
                <a:solidFill>
                  <a:srgbClr val="FF0000"/>
                </a:solidFill>
                <a:effectLst>
                  <a:outerShdw blurRad="38100" dist="38100" dir="2700000" algn="tl">
                    <a:srgbClr val="000000"/>
                  </a:outerShdw>
                </a:effectLst>
                <a:latin typeface="Verdana" pitchFamily="34" charset="0"/>
              </a:rPr>
              <a:t> OF THE PLANET EARTH</a:t>
            </a:r>
          </a:p>
        </p:txBody>
      </p:sp>
      <p:sp>
        <p:nvSpPr>
          <p:cNvPr id="6147" name="AutoShape 2"/>
          <p:cNvSpPr>
            <a:spLocks noChangeArrowheads="1"/>
          </p:cNvSpPr>
          <p:nvPr/>
        </p:nvSpPr>
        <p:spPr bwMode="auto">
          <a:xfrm>
            <a:off x="0" y="0"/>
            <a:ext cx="179388" cy="6858000"/>
          </a:xfrm>
          <a:prstGeom prst="roundRect">
            <a:avLst>
              <a:gd name="adj" fmla="val 889"/>
            </a:avLst>
          </a:prstGeom>
          <a:solidFill>
            <a:srgbClr val="333366"/>
          </a:solidFill>
          <a:ln w="9360">
            <a:solidFill>
              <a:srgbClr val="333366"/>
            </a:solidFill>
            <a:round/>
            <a:headEnd/>
            <a:tailEnd/>
          </a:ln>
        </p:spPr>
        <p:txBody>
          <a:bodyPr wrap="none" anchor="ctr"/>
          <a:lstStyle/>
          <a:p>
            <a:endParaRPr lang="cs-CZ" altLang="cs-CZ"/>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179388" y="133350"/>
            <a:ext cx="9359901" cy="947738"/>
          </a:xfrm>
          <a:prstGeom prst="rect">
            <a:avLst/>
          </a:prstGeom>
          <a:solidFill>
            <a:srgbClr val="FFFFFF">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9pPr>
          </a:lstStyle>
          <a:p>
            <a:pPr algn="ctr" eaLnBrk="1" hangingPunct="1">
              <a:spcBef>
                <a:spcPct val="0"/>
              </a:spcBef>
            </a:pPr>
            <a:r>
              <a:rPr lang="en-US" altLang="cs-CZ" sz="2800" b="1">
                <a:solidFill>
                  <a:srgbClr val="333366"/>
                </a:solidFill>
                <a:latin typeface="Times New Roman" pitchFamily="18" charset="0"/>
              </a:rPr>
              <a:t>Primer, </a:t>
            </a:r>
            <a:r>
              <a:rPr lang="ru-RU" altLang="cs-CZ" sz="2800" b="1">
                <a:solidFill>
                  <a:srgbClr val="333366"/>
                </a:solidFill>
                <a:latin typeface="Times New Roman" pitchFamily="18" charset="0"/>
              </a:rPr>
              <a:t>Букварь, </a:t>
            </a:r>
            <a:r>
              <a:rPr lang="cs-CZ" altLang="cs-CZ" sz="2800" b="1">
                <a:solidFill>
                  <a:srgbClr val="333366"/>
                </a:solidFill>
                <a:latin typeface="Times New Roman" pitchFamily="18" charset="0"/>
              </a:rPr>
              <a:t>Abécédaire, Lesebuch oder Fibel, Slabikář</a:t>
            </a:r>
            <a:r>
              <a:rPr lang="cs-CZ" altLang="cs-CZ" sz="2400">
                <a:solidFill>
                  <a:srgbClr val="333366"/>
                </a:solidFill>
                <a:latin typeface="Times New Roman" pitchFamily="18" charset="0"/>
              </a:rPr>
              <a:t>, </a:t>
            </a:r>
            <a:r>
              <a:rPr lang="cs-CZ" altLang="cs-CZ" sz="2400" b="1">
                <a:solidFill>
                  <a:srgbClr val="333366"/>
                </a:solidFill>
                <a:latin typeface="Times New Roman" pitchFamily="18" charset="0"/>
              </a:rPr>
              <a:t>ABC</a:t>
            </a:r>
            <a:r>
              <a:rPr lang="cs-CZ" altLang="cs-CZ" sz="2800" b="1">
                <a:solidFill>
                  <a:srgbClr val="333366"/>
                </a:solidFill>
                <a:latin typeface="Times New Roman" pitchFamily="18" charset="0"/>
              </a:rPr>
              <a:t>-bok</a:t>
            </a:r>
          </a:p>
        </p:txBody>
      </p:sp>
      <p:sp>
        <p:nvSpPr>
          <p:cNvPr id="7171" name="Text Box 2"/>
          <p:cNvSpPr txBox="1">
            <a:spLocks noChangeArrowheads="1"/>
          </p:cNvSpPr>
          <p:nvPr/>
        </p:nvSpPr>
        <p:spPr bwMode="auto">
          <a:xfrm>
            <a:off x="1166813" y="15763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cs-CZ" altLang="cs-CZ"/>
          </a:p>
        </p:txBody>
      </p:sp>
      <p:sp>
        <p:nvSpPr>
          <p:cNvPr id="7172" name="Text Box 3"/>
          <p:cNvSpPr txBox="1">
            <a:spLocks noChangeArrowheads="1"/>
          </p:cNvSpPr>
          <p:nvPr/>
        </p:nvSpPr>
        <p:spPr bwMode="auto">
          <a:xfrm>
            <a:off x="773113" y="1439863"/>
            <a:ext cx="7631112" cy="375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lgn="l"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itchFamily="34" charset="0"/>
                <a:ea typeface="MS Gothic" pitchFamily="49" charset="-128"/>
              </a:defRPr>
            </a:lvl1pPr>
            <a:lvl2pPr algn="l"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itchFamily="34" charset="0"/>
                <a:ea typeface="MS Gothic" pitchFamily="49" charset="-128"/>
              </a:defRPr>
            </a:lvl2pPr>
            <a:lvl3pPr algn="l"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itchFamily="34" charset="0"/>
                <a:ea typeface="MS Gothic" pitchFamily="49" charset="-128"/>
              </a:defRPr>
            </a:lvl3pPr>
            <a:lvl4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4pPr>
            <a:lvl5pPr algn="l"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itchFamily="34" charset="0"/>
                <a:ea typeface="MS Gothic" pitchFamily="49" charset="-128"/>
              </a:defRPr>
            </a:lvl9pPr>
          </a:lstStyle>
          <a:p>
            <a:pPr eaLnBrk="1" hangingPunct="1">
              <a:spcBef>
                <a:spcPct val="0"/>
              </a:spcBef>
            </a:pPr>
            <a:r>
              <a:rPr lang="en-US" altLang="cs-CZ" sz="2400">
                <a:latin typeface="Times New Roman" pitchFamily="18" charset="0"/>
                <a:ea typeface="Arial Unicode MS" pitchFamily="34" charset="-128"/>
                <a:cs typeface="Arial Unicode MS" pitchFamily="34" charset="-128"/>
              </a:rPr>
              <a:t>prim-er [1]  (prim'uhr; esp. Brit. prie'muhr)  n. </a:t>
            </a:r>
          </a:p>
          <a:p>
            <a:pPr eaLnBrk="1" hangingPunct="1">
              <a:spcBef>
                <a:spcPct val="0"/>
              </a:spcBef>
            </a:pPr>
            <a:endParaRPr lang="en-US" altLang="cs-CZ" sz="2400">
              <a:latin typeface="Times New Roman" pitchFamily="18" charset="0"/>
              <a:ea typeface="Arial Unicode MS" pitchFamily="34" charset="-128"/>
              <a:cs typeface="Arial Unicode MS" pitchFamily="34" charset="-128"/>
            </a:endParaRPr>
          </a:p>
          <a:p>
            <a:pPr eaLnBrk="1" hangingPunct="1">
              <a:spcBef>
                <a:spcPct val="0"/>
              </a:spcBef>
            </a:pPr>
            <a:r>
              <a:rPr lang="en-US" altLang="cs-CZ" sz="2400">
                <a:latin typeface="Times New Roman" pitchFamily="18" charset="0"/>
              </a:rPr>
              <a:t>                  1.  an elementary book for teaching children </a:t>
            </a:r>
          </a:p>
          <a:p>
            <a:pPr eaLnBrk="1" hangingPunct="1">
              <a:spcBef>
                <a:spcPct val="0"/>
              </a:spcBef>
            </a:pPr>
            <a:r>
              <a:rPr lang="en-US" altLang="cs-CZ" sz="2400">
                <a:latin typeface="Times New Roman" pitchFamily="18" charset="0"/>
              </a:rPr>
              <a:t>                       to read.</a:t>
            </a:r>
          </a:p>
          <a:p>
            <a:pPr eaLnBrk="1" hangingPunct="1">
              <a:spcBef>
                <a:spcPct val="0"/>
              </a:spcBef>
            </a:pPr>
            <a:r>
              <a:rPr lang="en-US" altLang="cs-CZ" sz="2400">
                <a:latin typeface="Times New Roman" pitchFamily="18" charset="0"/>
              </a:rPr>
              <a:t>                  2.  any book of elementary principles.</a:t>
            </a:r>
          </a:p>
          <a:p>
            <a:pPr eaLnBrk="1" hangingPunct="1">
              <a:spcBef>
                <a:spcPct val="0"/>
              </a:spcBef>
            </a:pPr>
            <a:endParaRPr lang="en-US" altLang="cs-CZ" sz="2400">
              <a:latin typeface="Times New Roman" pitchFamily="18" charset="0"/>
            </a:endParaRPr>
          </a:p>
          <a:p>
            <a:pPr eaLnBrk="1" hangingPunct="1">
              <a:spcBef>
                <a:spcPct val="0"/>
              </a:spcBef>
            </a:pPr>
            <a:r>
              <a:rPr lang="en-US" altLang="cs-CZ" sz="2400">
                <a:latin typeface="Times New Roman" pitchFamily="18" charset="0"/>
              </a:rPr>
              <a:t>             [1350-1400; ME &lt; ML primarium, n. use of neut. of </a:t>
            </a:r>
          </a:p>
          <a:p>
            <a:pPr eaLnBrk="1" hangingPunct="1">
              <a:spcBef>
                <a:spcPct val="0"/>
              </a:spcBef>
            </a:pPr>
            <a:r>
              <a:rPr lang="en-US" altLang="cs-CZ" sz="2400">
                <a:latin typeface="Times New Roman" pitchFamily="18" charset="0"/>
              </a:rPr>
              <a:t>             primarius PRIMARY]</a:t>
            </a:r>
          </a:p>
          <a:p>
            <a:pPr eaLnBrk="1" hangingPunct="1">
              <a:spcBef>
                <a:spcPct val="0"/>
              </a:spcBef>
            </a:pPr>
            <a:endParaRPr lang="en-US" altLang="cs-CZ" sz="2400">
              <a:solidFill>
                <a:srgbClr val="B3B3B3"/>
              </a:solidFill>
              <a:latin typeface="Times New Roman" pitchFamily="18" charset="0"/>
            </a:endParaRPr>
          </a:p>
          <a:p>
            <a:pPr eaLnBrk="1" hangingPunct="1">
              <a:spcBef>
                <a:spcPct val="0"/>
              </a:spcBef>
            </a:pPr>
            <a:r>
              <a:rPr lang="en-US" altLang="cs-CZ" sz="2400" b="1">
                <a:solidFill>
                  <a:srgbClr val="B3B3B3"/>
                </a:solidFill>
                <a:latin typeface="Times New Roman" pitchFamily="18" charset="0"/>
                <a:ea typeface="Arial Unicode MS" pitchFamily="34" charset="-128"/>
                <a:cs typeface="Arial Unicode MS" pitchFamily="34" charset="-128"/>
              </a:rPr>
              <a:t>prim•er</a:t>
            </a:r>
            <a:r>
              <a:rPr lang="en-US" altLang="cs-CZ" sz="2400">
                <a:solidFill>
                  <a:srgbClr val="B3B3B3"/>
                </a:solidFill>
                <a:latin typeface="Times New Roman" pitchFamily="18" charset="0"/>
                <a:ea typeface="Arial Unicode MS" pitchFamily="34" charset="-128"/>
                <a:cs typeface="Arial Unicode MS" pitchFamily="34" charset="-128"/>
              </a:rPr>
              <a:t> (prim¿€; </a:t>
            </a:r>
            <a:r>
              <a:rPr lang="en-US" altLang="cs-CZ" sz="2400" i="1">
                <a:solidFill>
                  <a:srgbClr val="B3B3B3"/>
                </a:solidFill>
                <a:latin typeface="Times New Roman" pitchFamily="18" charset="0"/>
                <a:ea typeface="Arial Unicode MS" pitchFamily="34" charset="-128"/>
                <a:cs typeface="Arial Unicode MS" pitchFamily="34" charset="-128"/>
              </a:rPr>
              <a:t>Brit</a:t>
            </a:r>
            <a:r>
              <a:rPr lang="en-US" altLang="cs-CZ" sz="2400">
                <a:solidFill>
                  <a:srgbClr val="B3B3B3"/>
                </a:solidFill>
                <a:latin typeface="Times New Roman" pitchFamily="18" charset="0"/>
                <a:ea typeface="Arial Unicode MS" pitchFamily="34" charset="-128"/>
                <a:cs typeface="Arial Unicode MS" pitchFamily="34" charset="-128"/>
              </a:rPr>
              <a:t> prïm¿€r)</a:t>
            </a:r>
          </a:p>
        </p:txBody>
      </p:sp>
      <p:sp>
        <p:nvSpPr>
          <p:cNvPr id="7173" name="Line 4"/>
          <p:cNvSpPr>
            <a:spLocks noChangeShapeType="1"/>
          </p:cNvSpPr>
          <p:nvPr/>
        </p:nvSpPr>
        <p:spPr bwMode="auto">
          <a:xfrm>
            <a:off x="179388" y="1079500"/>
            <a:ext cx="8999537" cy="1588"/>
          </a:xfrm>
          <a:prstGeom prst="line">
            <a:avLst/>
          </a:prstGeom>
          <a:noFill/>
          <a:ln w="72000">
            <a:solidFill>
              <a:srgbClr val="CCCCFF"/>
            </a:solidFill>
            <a:round/>
            <a:headEnd/>
            <a:tailEnd/>
          </a:ln>
          <a:extLst>
            <a:ext uri="{909E8E84-426E-40DD-AFC4-6F175D3DCCD1}">
              <a14:hiddenFill xmlns:a14="http://schemas.microsoft.com/office/drawing/2010/main">
                <a:noFill/>
              </a14:hiddenFill>
            </a:ext>
          </a:extLst>
        </p:spPr>
        <p:txBody>
          <a:bodyPr/>
          <a:lstStyle/>
          <a:p>
            <a:endParaRPr lang="cs-CZ"/>
          </a:p>
        </p:txBody>
      </p:sp>
      <p:sp>
        <p:nvSpPr>
          <p:cNvPr id="7174" name="AutoShape 5"/>
          <p:cNvSpPr>
            <a:spLocks noChangeArrowheads="1"/>
          </p:cNvSpPr>
          <p:nvPr/>
        </p:nvSpPr>
        <p:spPr bwMode="auto">
          <a:xfrm>
            <a:off x="0" y="0"/>
            <a:ext cx="179388" cy="6858000"/>
          </a:xfrm>
          <a:prstGeom prst="roundRect">
            <a:avLst>
              <a:gd name="adj" fmla="val 889"/>
            </a:avLst>
          </a:prstGeom>
          <a:solidFill>
            <a:srgbClr val="333366"/>
          </a:solidFill>
          <a:ln w="9360">
            <a:solidFill>
              <a:srgbClr val="333366"/>
            </a:solidFill>
            <a:round/>
            <a:headEnd/>
            <a:tailEnd/>
          </a:ln>
        </p:spPr>
        <p:txBody>
          <a:bodyPr wrap="none" anchor="ctr"/>
          <a:lstStyle/>
          <a:p>
            <a:endParaRPr lang="cs-CZ" altLang="cs-CZ"/>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iv sady Office">
  <a:themeElements>
    <a:clrScheme name="Motiv sady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tiv sady Office">
      <a:majorFont>
        <a:latin typeface="Calibri"/>
        <a:ea typeface="MS Gothic"/>
        <a:cs typeface="MS Gothic"/>
      </a:majorFont>
      <a:minorFont>
        <a:latin typeface="Calibri"/>
        <a:ea typeface="MS Gothic"/>
        <a:cs typeface="MS Gothic"/>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Motiv sady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iv sady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iv sady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iv sady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iv sady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iv sady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iv sady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3410</TotalTime>
  <Words>1805</Words>
  <Application>Microsoft Office PowerPoint</Application>
  <PresentationFormat>Předvádění na obrazovce (4:3)</PresentationFormat>
  <Paragraphs>488</Paragraphs>
  <Slides>72</Slides>
  <Notes>61</Notes>
  <HiddenSlides>0</HiddenSlides>
  <MMClips>0</MMClips>
  <ScaleCrop>false</ScaleCrop>
  <HeadingPairs>
    <vt:vector size="6" baseType="variant">
      <vt:variant>
        <vt:lpstr>Motiv</vt:lpstr>
      </vt:variant>
      <vt:variant>
        <vt:i4>1</vt:i4>
      </vt:variant>
      <vt:variant>
        <vt:lpstr>Vložené servery OLE</vt:lpstr>
      </vt:variant>
      <vt:variant>
        <vt:i4>2</vt:i4>
      </vt:variant>
      <vt:variant>
        <vt:lpstr>Nadpisy snímků</vt:lpstr>
      </vt:variant>
      <vt:variant>
        <vt:i4>72</vt:i4>
      </vt:variant>
    </vt:vector>
  </HeadingPairs>
  <TitlesOfParts>
    <vt:vector size="75" baseType="lpstr">
      <vt:lpstr>Motiv sady Office</vt:lpstr>
      <vt:lpstr>Slide</vt:lpstr>
      <vt:lpstr>Presentation</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World Disproportions</vt:lpstr>
      <vt:lpstr>Prezentace aplikace PowerPoint</vt:lpstr>
      <vt:lpstr>Prezentace aplikace PowerPoint</vt:lpstr>
      <vt:lpstr>Energy and the „Quality“ of Life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Swedish 1978 Projection for 1989 and the 1993 reality (Renewable Resources)</vt:lpstr>
      <vt:lpstr>          Sweden and Nuclear Energy Own model of BWR Built 12 reactors providing about 45% of electricity 1979 referendum 1980 Riksdag decission to stopp all nuclear reactors by year 2010(?) Years 2009 nuclear reactors still contributing about 42-3% of cheapest electricity </vt:lpstr>
      <vt:lpstr>Prezentace aplikace PowerPoint</vt:lpstr>
      <vt:lpstr>The global increase of electricity production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EU-27 IS A NUCLEAR POWER</vt:lpstr>
      <vt:lpstr>Nuclear Power in EU-27</vt:lpstr>
      <vt:lpstr>European Union - 27</vt:lpstr>
      <vt:lpstr>Nuclear energy worldwide</vt:lpstr>
      <vt:lpstr>Facts and figures:</vt:lpstr>
      <vt:lpstr>Rennesaince  of  Nuclear Power</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Janouch</dc:creator>
  <cp:lastModifiedBy>user</cp:lastModifiedBy>
  <cp:revision>39</cp:revision>
  <cp:lastPrinted>1601-01-01T00:00:00Z</cp:lastPrinted>
  <dcterms:created xsi:type="dcterms:W3CDTF">2008-12-08T10:53:47Z</dcterms:created>
  <dcterms:modified xsi:type="dcterms:W3CDTF">2014-02-10T14:16:15Z</dcterms:modified>
</cp:coreProperties>
</file>